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sldIdLst>
    <p:sldId id="280" r:id="rId2"/>
    <p:sldId id="281" r:id="rId3"/>
    <p:sldId id="301" r:id="rId4"/>
    <p:sldId id="257" r:id="rId5"/>
    <p:sldId id="302" r:id="rId6"/>
    <p:sldId id="282" r:id="rId7"/>
    <p:sldId id="303" r:id="rId8"/>
    <p:sldId id="304" r:id="rId9"/>
    <p:sldId id="297" r:id="rId10"/>
    <p:sldId id="299" r:id="rId11"/>
    <p:sldId id="305" r:id="rId12"/>
    <p:sldId id="307" r:id="rId13"/>
    <p:sldId id="306" r:id="rId14"/>
    <p:sldId id="300" r:id="rId15"/>
    <p:sldId id="308" r:id="rId16"/>
    <p:sldId id="298" r:id="rId17"/>
    <p:sldId id="296" r:id="rId18"/>
    <p:sldId id="27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6B3BF-0B4D-4098-BE78-B1E5571F6398}" v="64" dt="2024-06-12T23:15:46.098"/>
    <p1510:client id="{162902A1-DD81-4608-B929-A2BEBB671928}" v="2" dt="2024-06-12T20:17:46.3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57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0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ldis Saulespurens" userId="66adde1e377a30bd" providerId="LiveId" clId="{162902A1-DD81-4608-B929-A2BEBB671928}"/>
    <pc:docChg chg="undo custSel addSld delSld modSld">
      <pc:chgData name="Valdis Saulespurens" userId="66adde1e377a30bd" providerId="LiveId" clId="{162902A1-DD81-4608-B929-A2BEBB671928}" dt="2024-06-12T20:17:54.648" v="367" actId="20577"/>
      <pc:docMkLst>
        <pc:docMk/>
      </pc:docMkLst>
      <pc:sldChg chg="modSp mod">
        <pc:chgData name="Valdis Saulespurens" userId="66adde1e377a30bd" providerId="LiveId" clId="{162902A1-DD81-4608-B929-A2BEBB671928}" dt="2024-06-12T20:09:23.138" v="229" actId="20577"/>
        <pc:sldMkLst>
          <pc:docMk/>
          <pc:sldMk cId="0" sldId="281"/>
        </pc:sldMkLst>
        <pc:spChg chg="mod">
          <ac:chgData name="Valdis Saulespurens" userId="66adde1e377a30bd" providerId="LiveId" clId="{162902A1-DD81-4608-B929-A2BEBB671928}" dt="2024-06-12T20:09:23.138" v="229" actId="20577"/>
          <ac:spMkLst>
            <pc:docMk/>
            <pc:sldMk cId="0" sldId="281"/>
            <ac:spMk id="3" creationId="{00000000-0000-0000-0000-000000000000}"/>
          </ac:spMkLst>
        </pc:spChg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878629934" sldId="283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568776085" sldId="284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4089869858" sldId="285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3471037638" sldId="286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3800704679" sldId="287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343092304" sldId="289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3970661414" sldId="290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3942444365" sldId="291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319821556" sldId="292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319677636" sldId="293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732164627" sldId="294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2658605582" sldId="295"/>
        </pc:sldMkLst>
      </pc:sldChg>
      <pc:sldChg chg="delSp modSp add mod">
        <pc:chgData name="Valdis Saulespurens" userId="66adde1e377a30bd" providerId="LiveId" clId="{162902A1-DD81-4608-B929-A2BEBB671928}" dt="2024-06-12T20:11:58.638" v="252" actId="478"/>
        <pc:sldMkLst>
          <pc:docMk/>
          <pc:sldMk cId="33891381" sldId="297"/>
        </pc:sldMkLst>
        <pc:spChg chg="mod">
          <ac:chgData name="Valdis Saulespurens" userId="66adde1e377a30bd" providerId="LiveId" clId="{162902A1-DD81-4608-B929-A2BEBB671928}" dt="2024-06-12T20:11:50.504" v="249" actId="20577"/>
          <ac:spMkLst>
            <pc:docMk/>
            <pc:sldMk cId="33891381" sldId="297"/>
            <ac:spMk id="2" creationId="{4A77A961-BFE0-3F73-D7C8-EA13ECC27FA8}"/>
          </ac:spMkLst>
        </pc:spChg>
        <pc:spChg chg="mod">
          <ac:chgData name="Valdis Saulespurens" userId="66adde1e377a30bd" providerId="LiveId" clId="{162902A1-DD81-4608-B929-A2BEBB671928}" dt="2024-06-12T20:11:57.015" v="251" actId="6549"/>
          <ac:spMkLst>
            <pc:docMk/>
            <pc:sldMk cId="33891381" sldId="297"/>
            <ac:spMk id="3" creationId="{E2BC96E9-9EBF-410C-2640-C89C8ED5CF8B}"/>
          </ac:spMkLst>
        </pc:spChg>
        <pc:picChg chg="del">
          <ac:chgData name="Valdis Saulespurens" userId="66adde1e377a30bd" providerId="LiveId" clId="{162902A1-DD81-4608-B929-A2BEBB671928}" dt="2024-06-12T20:11:58.638" v="252" actId="478"/>
          <ac:picMkLst>
            <pc:docMk/>
            <pc:sldMk cId="33891381" sldId="297"/>
            <ac:picMk id="5" creationId="{21AB34A5-6416-BEFB-0909-299D1136B655}"/>
          </ac:picMkLst>
        </pc:picChg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3435405078" sldId="297"/>
        </pc:sldMkLst>
      </pc:sldChg>
      <pc:sldChg chg="del">
        <pc:chgData name="Valdis Saulespurens" userId="66adde1e377a30bd" providerId="LiveId" clId="{162902A1-DD81-4608-B929-A2BEBB671928}" dt="2024-06-12T20:11:00.155" v="230" actId="47"/>
        <pc:sldMkLst>
          <pc:docMk/>
          <pc:sldMk cId="2939385629" sldId="298"/>
        </pc:sldMkLst>
      </pc:sldChg>
      <pc:sldChg chg="modSp add mod">
        <pc:chgData name="Valdis Saulespurens" userId="66adde1e377a30bd" providerId="LiveId" clId="{162902A1-DD81-4608-B929-A2BEBB671928}" dt="2024-06-12T20:12:46.241" v="269" actId="27636"/>
        <pc:sldMkLst>
          <pc:docMk/>
          <pc:sldMk cId="4245398573" sldId="298"/>
        </pc:sldMkLst>
        <pc:spChg chg="mod">
          <ac:chgData name="Valdis Saulespurens" userId="66adde1e377a30bd" providerId="LiveId" clId="{162902A1-DD81-4608-B929-A2BEBB671928}" dt="2024-06-12T20:12:46.241" v="269" actId="27636"/>
          <ac:spMkLst>
            <pc:docMk/>
            <pc:sldMk cId="4245398573" sldId="298"/>
            <ac:spMk id="2" creationId="{4A77A961-BFE0-3F73-D7C8-EA13ECC27FA8}"/>
          </ac:spMkLst>
        </pc:spChg>
        <pc:spChg chg="mod">
          <ac:chgData name="Valdis Saulespurens" userId="66adde1e377a30bd" providerId="LiveId" clId="{162902A1-DD81-4608-B929-A2BEBB671928}" dt="2024-06-12T20:12:17.585" v="255" actId="21"/>
          <ac:spMkLst>
            <pc:docMk/>
            <pc:sldMk cId="4245398573" sldId="298"/>
            <ac:spMk id="3" creationId="{E2BC96E9-9EBF-410C-2640-C89C8ED5CF8B}"/>
          </ac:spMkLst>
        </pc:spChg>
      </pc:sldChg>
      <pc:sldChg chg="addSp modSp add mod">
        <pc:chgData name="Valdis Saulespurens" userId="66adde1e377a30bd" providerId="LiveId" clId="{162902A1-DD81-4608-B929-A2BEBB671928}" dt="2024-06-12T20:14:55.977" v="344" actId="1076"/>
        <pc:sldMkLst>
          <pc:docMk/>
          <pc:sldMk cId="3736066317" sldId="299"/>
        </pc:sldMkLst>
        <pc:spChg chg="mod">
          <ac:chgData name="Valdis Saulespurens" userId="66adde1e377a30bd" providerId="LiveId" clId="{162902A1-DD81-4608-B929-A2BEBB671928}" dt="2024-06-12T20:13:16.527" v="275" actId="27636"/>
          <ac:spMkLst>
            <pc:docMk/>
            <pc:sldMk cId="3736066317" sldId="299"/>
            <ac:spMk id="2" creationId="{4A77A961-BFE0-3F73-D7C8-EA13ECC27FA8}"/>
          </ac:spMkLst>
        </pc:spChg>
        <pc:spChg chg="mod">
          <ac:chgData name="Valdis Saulespurens" userId="66adde1e377a30bd" providerId="LiveId" clId="{162902A1-DD81-4608-B929-A2BEBB671928}" dt="2024-06-12T20:14:35.391" v="342"/>
          <ac:spMkLst>
            <pc:docMk/>
            <pc:sldMk cId="3736066317" sldId="299"/>
            <ac:spMk id="3" creationId="{E2BC96E9-9EBF-410C-2640-C89C8ED5CF8B}"/>
          </ac:spMkLst>
        </pc:spChg>
        <pc:picChg chg="add mod">
          <ac:chgData name="Valdis Saulespurens" userId="66adde1e377a30bd" providerId="LiveId" clId="{162902A1-DD81-4608-B929-A2BEBB671928}" dt="2024-06-12T20:14:55.977" v="344" actId="1076"/>
          <ac:picMkLst>
            <pc:docMk/>
            <pc:sldMk cId="3736066317" sldId="299"/>
            <ac:picMk id="4" creationId="{F26237AC-2863-4A2A-93EB-428B3621DE5E}"/>
          </ac:picMkLst>
        </pc:picChg>
      </pc:sldChg>
      <pc:sldChg chg="addSp modSp add mod">
        <pc:chgData name="Valdis Saulespurens" userId="66adde1e377a30bd" providerId="LiveId" clId="{162902A1-DD81-4608-B929-A2BEBB671928}" dt="2024-06-12T20:17:54.648" v="367" actId="20577"/>
        <pc:sldMkLst>
          <pc:docMk/>
          <pc:sldMk cId="4259457739" sldId="300"/>
        </pc:sldMkLst>
        <pc:spChg chg="mod">
          <ac:chgData name="Valdis Saulespurens" userId="66adde1e377a30bd" providerId="LiveId" clId="{162902A1-DD81-4608-B929-A2BEBB671928}" dt="2024-06-12T20:15:34.553" v="357" actId="20577"/>
          <ac:spMkLst>
            <pc:docMk/>
            <pc:sldMk cId="4259457739" sldId="300"/>
            <ac:spMk id="2" creationId="{4A77A961-BFE0-3F73-D7C8-EA13ECC27FA8}"/>
          </ac:spMkLst>
        </pc:spChg>
        <pc:spChg chg="mod">
          <ac:chgData name="Valdis Saulespurens" userId="66adde1e377a30bd" providerId="LiveId" clId="{162902A1-DD81-4608-B929-A2BEBB671928}" dt="2024-06-12T20:17:43.260" v="359"/>
          <ac:spMkLst>
            <pc:docMk/>
            <pc:sldMk cId="4259457739" sldId="300"/>
            <ac:spMk id="3" creationId="{E2BC96E9-9EBF-410C-2640-C89C8ED5CF8B}"/>
          </ac:spMkLst>
        </pc:spChg>
        <pc:spChg chg="add mod">
          <ac:chgData name="Valdis Saulespurens" userId="66adde1e377a30bd" providerId="LiveId" clId="{162902A1-DD81-4608-B929-A2BEBB671928}" dt="2024-06-12T20:17:54.648" v="367" actId="20577"/>
          <ac:spMkLst>
            <pc:docMk/>
            <pc:sldMk cId="4259457739" sldId="300"/>
            <ac:spMk id="5" creationId="{6FEAA239-6435-8761-DA7B-A4D4DEAC675E}"/>
          </ac:spMkLst>
        </pc:spChg>
      </pc:sldChg>
    </pc:docChg>
  </pc:docChgLst>
  <pc:docChgLst>
    <pc:chgData name="Valdis Saulespurens" userId="66adde1e377a30bd" providerId="LiveId" clId="{06F6B3BF-0B4D-4098-BE78-B1E5571F6398}"/>
    <pc:docChg chg="undo custSel addSld delSld modSld sldOrd">
      <pc:chgData name="Valdis Saulespurens" userId="66adde1e377a30bd" providerId="LiveId" clId="{06F6B3BF-0B4D-4098-BE78-B1E5571F6398}" dt="2024-06-12T23:16:03.203" v="3178" actId="20577"/>
      <pc:docMkLst>
        <pc:docMk/>
      </pc:docMkLst>
      <pc:sldChg chg="addSp delSp modSp mod ord">
        <pc:chgData name="Valdis Saulespurens" userId="66adde1e377a30bd" providerId="LiveId" clId="{06F6B3BF-0B4D-4098-BE78-B1E5571F6398}" dt="2024-06-12T21:32:31.712" v="360" actId="113"/>
        <pc:sldMkLst>
          <pc:docMk/>
          <pc:sldMk cId="3774421672" sldId="257"/>
        </pc:sldMkLst>
        <pc:spChg chg="mod">
          <ac:chgData name="Valdis Saulespurens" userId="66adde1e377a30bd" providerId="LiveId" clId="{06F6B3BF-0B4D-4098-BE78-B1E5571F6398}" dt="2024-06-12T21:31:49.095" v="348" actId="1076"/>
          <ac:spMkLst>
            <pc:docMk/>
            <pc:sldMk cId="3774421672" sldId="257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1:32:31.712" v="360" actId="113"/>
          <ac:spMkLst>
            <pc:docMk/>
            <pc:sldMk cId="3774421672" sldId="257"/>
            <ac:spMk id="3" creationId="{E2BC96E9-9EBF-410C-2640-C89C8ED5CF8B}"/>
          </ac:spMkLst>
        </pc:spChg>
        <pc:spChg chg="add mod">
          <ac:chgData name="Valdis Saulespurens" userId="66adde1e377a30bd" providerId="LiveId" clId="{06F6B3BF-0B4D-4098-BE78-B1E5571F6398}" dt="2024-06-12T20:59:04.114" v="20" actId="1076"/>
          <ac:spMkLst>
            <pc:docMk/>
            <pc:sldMk cId="3774421672" sldId="257"/>
            <ac:spMk id="4" creationId="{7DAD14EA-F75F-A17F-CA77-42D82FFCE78B}"/>
          </ac:spMkLst>
        </pc:spChg>
        <pc:spChg chg="add">
          <ac:chgData name="Valdis Saulespurens" userId="66adde1e377a30bd" providerId="LiveId" clId="{06F6B3BF-0B4D-4098-BE78-B1E5571F6398}" dt="2024-06-12T21:03:40.038" v="79"/>
          <ac:spMkLst>
            <pc:docMk/>
            <pc:sldMk cId="3774421672" sldId="257"/>
            <ac:spMk id="5" creationId="{4427D1A8-2C57-AA4A-E0AA-F2C6B81598F6}"/>
          </ac:spMkLst>
        </pc:spChg>
        <pc:spChg chg="add mod">
          <ac:chgData name="Valdis Saulespurens" userId="66adde1e377a30bd" providerId="LiveId" clId="{06F6B3BF-0B4D-4098-BE78-B1E5571F6398}" dt="2024-06-12T21:03:46.334" v="82"/>
          <ac:spMkLst>
            <pc:docMk/>
            <pc:sldMk cId="3774421672" sldId="257"/>
            <ac:spMk id="6" creationId="{475558B9-42E9-95F0-631A-9B5B3728BF00}"/>
          </ac:spMkLst>
        </pc:spChg>
        <pc:picChg chg="del">
          <ac:chgData name="Valdis Saulespurens" userId="66adde1e377a30bd" providerId="LiveId" clId="{06F6B3BF-0B4D-4098-BE78-B1E5571F6398}" dt="2024-06-12T20:57:09.803" v="0" actId="478"/>
          <ac:picMkLst>
            <pc:docMk/>
            <pc:sldMk cId="3774421672" sldId="257"/>
            <ac:picMk id="7" creationId="{785079CA-10E1-87CB-2F54-4E309AA2A8BE}"/>
          </ac:picMkLst>
        </pc:picChg>
        <pc:picChg chg="add mod">
          <ac:chgData name="Valdis Saulespurens" userId="66adde1e377a30bd" providerId="LiveId" clId="{06F6B3BF-0B4D-4098-BE78-B1E5571F6398}" dt="2024-06-12T21:28:18.055" v="292" actId="1076"/>
          <ac:picMkLst>
            <pc:docMk/>
            <pc:sldMk cId="3774421672" sldId="257"/>
            <ac:picMk id="9" creationId="{E39D6EC7-E28C-BD5E-E8DD-A249A2B93765}"/>
          </ac:picMkLst>
        </pc:picChg>
        <pc:picChg chg="add mod">
          <ac:chgData name="Valdis Saulespurens" userId="66adde1e377a30bd" providerId="LiveId" clId="{06F6B3BF-0B4D-4098-BE78-B1E5571F6398}" dt="2024-06-12T21:03:50.616" v="84" actId="1076"/>
          <ac:picMkLst>
            <pc:docMk/>
            <pc:sldMk cId="3774421672" sldId="257"/>
            <ac:picMk id="1026" creationId="{B2EEF63E-8499-3654-A5E3-50C3A50F6FCF}"/>
          </ac:picMkLst>
        </pc:picChg>
      </pc:sldChg>
      <pc:sldChg chg="modSp mod">
        <pc:chgData name="Valdis Saulespurens" userId="66adde1e377a30bd" providerId="LiveId" clId="{06F6B3BF-0B4D-4098-BE78-B1E5571F6398}" dt="2024-06-12T22:44:56.322" v="2304" actId="14100"/>
        <pc:sldMkLst>
          <pc:docMk/>
          <pc:sldMk cId="2929296126" sldId="279"/>
        </pc:sldMkLst>
        <pc:spChg chg="mod">
          <ac:chgData name="Valdis Saulespurens" userId="66adde1e377a30bd" providerId="LiveId" clId="{06F6B3BF-0B4D-4098-BE78-B1E5571F6398}" dt="2024-06-12T22:44:56.322" v="2304" actId="14100"/>
          <ac:spMkLst>
            <pc:docMk/>
            <pc:sldMk cId="2929296126" sldId="279"/>
            <ac:spMk id="2" creationId="{6EBF28E8-3E58-1CC1-E28A-DFE5DAE902D6}"/>
          </ac:spMkLst>
        </pc:spChg>
      </pc:sldChg>
      <pc:sldChg chg="modSp mod">
        <pc:chgData name="Valdis Saulespurens" userId="66adde1e377a30bd" providerId="LiveId" clId="{06F6B3BF-0B4D-4098-BE78-B1E5571F6398}" dt="2024-06-12T20:59:58.835" v="56" actId="20577"/>
        <pc:sldMkLst>
          <pc:docMk/>
          <pc:sldMk cId="3600252724" sldId="280"/>
        </pc:sldMkLst>
        <pc:spChg chg="mod">
          <ac:chgData name="Valdis Saulespurens" userId="66adde1e377a30bd" providerId="LiveId" clId="{06F6B3BF-0B4D-4098-BE78-B1E5571F6398}" dt="2024-06-12T20:59:58.835" v="56" actId="20577"/>
          <ac:spMkLst>
            <pc:docMk/>
            <pc:sldMk cId="3600252724" sldId="280"/>
            <ac:spMk id="2" creationId="{5B72F00A-E5A4-4DB7-9422-65D5F389BCD3}"/>
          </ac:spMkLst>
        </pc:spChg>
      </pc:sldChg>
      <pc:sldChg chg="addSp delSp modSp mod">
        <pc:chgData name="Valdis Saulespurens" userId="66adde1e377a30bd" providerId="LiveId" clId="{06F6B3BF-0B4D-4098-BE78-B1E5571F6398}" dt="2024-06-12T21:44:05.152" v="856" actId="20577"/>
        <pc:sldMkLst>
          <pc:docMk/>
          <pc:sldMk cId="1648259893" sldId="282"/>
        </pc:sldMkLst>
        <pc:spChg chg="mod">
          <ac:chgData name="Valdis Saulespurens" userId="66adde1e377a30bd" providerId="LiveId" clId="{06F6B3BF-0B4D-4098-BE78-B1E5571F6398}" dt="2024-06-12T21:42:09.893" v="815" actId="26606"/>
          <ac:spMkLst>
            <pc:docMk/>
            <pc:sldMk cId="1648259893" sldId="282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1:44:05.152" v="856" actId="20577"/>
          <ac:spMkLst>
            <pc:docMk/>
            <pc:sldMk cId="1648259893" sldId="282"/>
            <ac:spMk id="3" creationId="{E2BC96E9-9EBF-410C-2640-C89C8ED5CF8B}"/>
          </ac:spMkLst>
        </pc:spChg>
        <pc:spChg chg="del">
          <ac:chgData name="Valdis Saulespurens" userId="66adde1e377a30bd" providerId="LiveId" clId="{06F6B3BF-0B4D-4098-BE78-B1E5571F6398}" dt="2024-06-12T21:06:48.273" v="98" actId="26606"/>
          <ac:spMkLst>
            <pc:docMk/>
            <pc:sldMk cId="1648259893" sldId="282"/>
            <ac:spMk id="20" creationId="{45D37F4E-DDB4-456B-97E0-9937730A039F}"/>
          </ac:spMkLst>
        </pc:spChg>
        <pc:spChg chg="del">
          <ac:chgData name="Valdis Saulespurens" userId="66adde1e377a30bd" providerId="LiveId" clId="{06F6B3BF-0B4D-4098-BE78-B1E5571F6398}" dt="2024-06-12T21:06:48.273" v="98" actId="26606"/>
          <ac:spMkLst>
            <pc:docMk/>
            <pc:sldMk cId="1648259893" sldId="282"/>
            <ac:spMk id="22" creationId="{B2DD41CD-8F47-4F56-AD12-4E2FF7696987}"/>
          </ac:spMkLst>
        </pc:spChg>
        <pc:spChg chg="add del">
          <ac:chgData name="Valdis Saulespurens" userId="66adde1e377a30bd" providerId="LiveId" clId="{06F6B3BF-0B4D-4098-BE78-B1E5571F6398}" dt="2024-06-12T21:08:49.515" v="180" actId="26606"/>
          <ac:spMkLst>
            <pc:docMk/>
            <pc:sldMk cId="1648259893" sldId="282"/>
            <ac:spMk id="2055" creationId="{45D37F4E-DDB4-456B-97E0-9937730A039F}"/>
          </ac:spMkLst>
        </pc:spChg>
        <pc:spChg chg="add del">
          <ac:chgData name="Valdis Saulespurens" userId="66adde1e377a30bd" providerId="LiveId" clId="{06F6B3BF-0B4D-4098-BE78-B1E5571F6398}" dt="2024-06-12T21:08:49.515" v="180" actId="26606"/>
          <ac:spMkLst>
            <pc:docMk/>
            <pc:sldMk cId="1648259893" sldId="282"/>
            <ac:spMk id="2057" creationId="{B2DD41CD-8F47-4F56-AD12-4E2FF7696987}"/>
          </ac:spMkLst>
        </pc:spChg>
        <pc:spChg chg="add del">
          <ac:chgData name="Valdis Saulespurens" userId="66adde1e377a30bd" providerId="LiveId" clId="{06F6B3BF-0B4D-4098-BE78-B1E5571F6398}" dt="2024-06-12T21:08:49.499" v="179" actId="26606"/>
          <ac:spMkLst>
            <pc:docMk/>
            <pc:sldMk cId="1648259893" sldId="282"/>
            <ac:spMk id="2062" creationId="{D1D34770-47A8-402C-AF23-2B653F2D88C1}"/>
          </ac:spMkLst>
        </pc:spChg>
        <pc:spChg chg="add del">
          <ac:chgData name="Valdis Saulespurens" userId="66adde1e377a30bd" providerId="LiveId" clId="{06F6B3BF-0B4D-4098-BE78-B1E5571F6398}" dt="2024-06-12T21:42:09.893" v="815" actId="26606"/>
          <ac:spMkLst>
            <pc:docMk/>
            <pc:sldMk cId="1648259893" sldId="282"/>
            <ac:spMk id="2064" creationId="{B2DD41CD-8F47-4F56-AD12-4E2FF7696987}"/>
          </ac:spMkLst>
        </pc:spChg>
        <pc:spChg chg="add del">
          <ac:chgData name="Valdis Saulespurens" userId="66adde1e377a30bd" providerId="LiveId" clId="{06F6B3BF-0B4D-4098-BE78-B1E5571F6398}" dt="2024-06-12T21:42:09.893" v="815" actId="26606"/>
          <ac:spMkLst>
            <pc:docMk/>
            <pc:sldMk cId="1648259893" sldId="282"/>
            <ac:spMk id="2065" creationId="{45D37F4E-DDB4-456B-97E0-9937730A039F}"/>
          </ac:spMkLst>
        </pc:spChg>
        <pc:spChg chg="add">
          <ac:chgData name="Valdis Saulespurens" userId="66adde1e377a30bd" providerId="LiveId" clId="{06F6B3BF-0B4D-4098-BE78-B1E5571F6398}" dt="2024-06-12T21:42:09.893" v="815" actId="26606"/>
          <ac:spMkLst>
            <pc:docMk/>
            <pc:sldMk cId="1648259893" sldId="282"/>
            <ac:spMk id="2070" creationId="{352BEC0E-22F8-46D0-9632-375DB541B06C}"/>
          </ac:spMkLst>
        </pc:spChg>
        <pc:spChg chg="add">
          <ac:chgData name="Valdis Saulespurens" userId="66adde1e377a30bd" providerId="LiveId" clId="{06F6B3BF-0B4D-4098-BE78-B1E5571F6398}" dt="2024-06-12T21:42:09.893" v="815" actId="26606"/>
          <ac:spMkLst>
            <pc:docMk/>
            <pc:sldMk cId="1648259893" sldId="282"/>
            <ac:spMk id="2072" creationId="{3FCFB1DE-0B7E-48CC-BA90-B2AB0889F9D6}"/>
          </ac:spMkLst>
        </pc:spChg>
        <pc:picChg chg="del">
          <ac:chgData name="Valdis Saulespurens" userId="66adde1e377a30bd" providerId="LiveId" clId="{06F6B3BF-0B4D-4098-BE78-B1E5571F6398}" dt="2024-06-12T21:06:09.182" v="96" actId="478"/>
          <ac:picMkLst>
            <pc:docMk/>
            <pc:sldMk cId="1648259893" sldId="282"/>
            <ac:picMk id="5" creationId="{21AB34A5-6416-BEFB-0909-299D1136B655}"/>
          </ac:picMkLst>
        </pc:picChg>
        <pc:picChg chg="add mod">
          <ac:chgData name="Valdis Saulespurens" userId="66adde1e377a30bd" providerId="LiveId" clId="{06F6B3BF-0B4D-4098-BE78-B1E5571F6398}" dt="2024-06-12T21:42:09.893" v="815" actId="26606"/>
          <ac:picMkLst>
            <pc:docMk/>
            <pc:sldMk cId="1648259893" sldId="282"/>
            <ac:picMk id="2050" creationId="{0EC29EF1-D653-22DF-406B-71EC1AE5552C}"/>
          </ac:picMkLst>
        </pc:picChg>
        <pc:picChg chg="add mod">
          <ac:chgData name="Valdis Saulespurens" userId="66adde1e377a30bd" providerId="LiveId" clId="{06F6B3BF-0B4D-4098-BE78-B1E5571F6398}" dt="2024-06-12T21:40:16.812" v="674" actId="1076"/>
          <ac:picMkLst>
            <pc:docMk/>
            <pc:sldMk cId="1648259893" sldId="282"/>
            <ac:picMk id="2052" creationId="{ADD747D5-403F-7F9E-5045-008845883F71}"/>
          </ac:picMkLst>
        </pc:picChg>
        <pc:picChg chg="add mod">
          <ac:chgData name="Valdis Saulespurens" userId="66adde1e377a30bd" providerId="LiveId" clId="{06F6B3BF-0B4D-4098-BE78-B1E5571F6398}" dt="2024-06-12T21:42:09.893" v="815" actId="26606"/>
          <ac:picMkLst>
            <pc:docMk/>
            <pc:sldMk cId="1648259893" sldId="282"/>
            <ac:picMk id="2054" creationId="{7DDCB075-BD1C-8C99-3CB1-11BA2CBC90C3}"/>
          </ac:picMkLst>
        </pc:picChg>
      </pc:sldChg>
      <pc:sldChg chg="addSp delSp modSp mod">
        <pc:chgData name="Valdis Saulespurens" userId="66adde1e377a30bd" providerId="LiveId" clId="{06F6B3BF-0B4D-4098-BE78-B1E5571F6398}" dt="2024-06-12T22:51:47.906" v="2771" actId="20577"/>
        <pc:sldMkLst>
          <pc:docMk/>
          <pc:sldMk cId="1749034676" sldId="296"/>
        </pc:sldMkLst>
        <pc:spChg chg="mod ord">
          <ac:chgData name="Valdis Saulespurens" userId="66adde1e377a30bd" providerId="LiveId" clId="{06F6B3BF-0B4D-4098-BE78-B1E5571F6398}" dt="2024-06-12T22:51:47.906" v="2771" actId="20577"/>
          <ac:spMkLst>
            <pc:docMk/>
            <pc:sldMk cId="1749034676" sldId="296"/>
            <ac:spMk id="3" creationId="{E2BC96E9-9EBF-410C-2640-C89C8ED5CF8B}"/>
          </ac:spMkLst>
        </pc:spChg>
        <pc:spChg chg="del">
          <ac:chgData name="Valdis Saulespurens" userId="66adde1e377a30bd" providerId="LiveId" clId="{06F6B3BF-0B4D-4098-BE78-B1E5571F6398}" dt="2024-06-12T22:50:44.821" v="2683" actId="26606"/>
          <ac:spMkLst>
            <pc:docMk/>
            <pc:sldMk cId="1749034676" sldId="296"/>
            <ac:spMk id="12299" creationId="{2ABE1108-6423-4E53-85A1-817683043C77}"/>
          </ac:spMkLst>
        </pc:spChg>
        <pc:spChg chg="add">
          <ac:chgData name="Valdis Saulespurens" userId="66adde1e377a30bd" providerId="LiveId" clId="{06F6B3BF-0B4D-4098-BE78-B1E5571F6398}" dt="2024-06-12T22:50:44.821" v="2683" actId="26606"/>
          <ac:spMkLst>
            <pc:docMk/>
            <pc:sldMk cId="1749034676" sldId="296"/>
            <ac:spMk id="12304" creationId="{2ABE1108-6423-4E53-85A1-817683043C77}"/>
          </ac:spMkLst>
        </pc:spChg>
        <pc:picChg chg="add">
          <ac:chgData name="Valdis Saulespurens" userId="66adde1e377a30bd" providerId="LiveId" clId="{06F6B3BF-0B4D-4098-BE78-B1E5571F6398}" dt="2024-06-12T22:50:18.080" v="2680"/>
          <ac:picMkLst>
            <pc:docMk/>
            <pc:sldMk cId="1749034676" sldId="296"/>
            <ac:picMk id="11266" creationId="{BADCB9E3-E9BE-F7ED-60FA-06DB40109CC1}"/>
          </ac:picMkLst>
        </pc:picChg>
        <pc:picChg chg="add mod">
          <ac:chgData name="Valdis Saulespurens" userId="66adde1e377a30bd" providerId="LiveId" clId="{06F6B3BF-0B4D-4098-BE78-B1E5571F6398}" dt="2024-06-12T22:50:44.821" v="2683" actId="26606"/>
          <ac:picMkLst>
            <pc:docMk/>
            <pc:sldMk cId="1749034676" sldId="296"/>
            <ac:picMk id="11268" creationId="{93BF01F2-2738-390C-BC14-5A26B1E025C6}"/>
          </ac:picMkLst>
        </pc:picChg>
        <pc:picChg chg="del mod">
          <ac:chgData name="Valdis Saulespurens" userId="66adde1e377a30bd" providerId="LiveId" clId="{06F6B3BF-0B4D-4098-BE78-B1E5571F6398}" dt="2024-06-12T22:50:21.906" v="2681" actId="478"/>
          <ac:picMkLst>
            <pc:docMk/>
            <pc:sldMk cId="1749034676" sldId="296"/>
            <ac:picMk id="12294" creationId="{783ECF8B-66F3-1A06-C2FF-A3AFE9AF3B85}"/>
          </ac:picMkLst>
        </pc:picChg>
      </pc:sldChg>
      <pc:sldChg chg="addSp delSp modSp mod">
        <pc:chgData name="Valdis Saulespurens" userId="66adde1e377a30bd" providerId="LiveId" clId="{06F6B3BF-0B4D-4098-BE78-B1E5571F6398}" dt="2024-06-12T22:15:36.231" v="1703" actId="26606"/>
        <pc:sldMkLst>
          <pc:docMk/>
          <pc:sldMk cId="33891381" sldId="297"/>
        </pc:sldMkLst>
        <pc:spChg chg="mod">
          <ac:chgData name="Valdis Saulespurens" userId="66adde1e377a30bd" providerId="LiveId" clId="{06F6B3BF-0B4D-4098-BE78-B1E5571F6398}" dt="2024-06-12T22:15:36.231" v="1703" actId="26606"/>
          <ac:spMkLst>
            <pc:docMk/>
            <pc:sldMk cId="33891381" sldId="297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2:15:36.231" v="1703" actId="26606"/>
          <ac:spMkLst>
            <pc:docMk/>
            <pc:sldMk cId="33891381" sldId="297"/>
            <ac:spMk id="3" creationId="{E2BC96E9-9EBF-410C-2640-C89C8ED5CF8B}"/>
          </ac:spMkLst>
        </pc:spChg>
        <pc:spChg chg="del">
          <ac:chgData name="Valdis Saulespurens" userId="66adde1e377a30bd" providerId="LiveId" clId="{06F6B3BF-0B4D-4098-BE78-B1E5571F6398}" dt="2024-06-12T22:15:36.231" v="1703" actId="26606"/>
          <ac:spMkLst>
            <pc:docMk/>
            <pc:sldMk cId="33891381" sldId="297"/>
            <ac:spMk id="20" creationId="{45D37F4E-DDB4-456B-97E0-9937730A039F}"/>
          </ac:spMkLst>
        </pc:spChg>
        <pc:spChg chg="del">
          <ac:chgData name="Valdis Saulespurens" userId="66adde1e377a30bd" providerId="LiveId" clId="{06F6B3BF-0B4D-4098-BE78-B1E5571F6398}" dt="2024-06-12T22:15:36.231" v="1703" actId="26606"/>
          <ac:spMkLst>
            <pc:docMk/>
            <pc:sldMk cId="33891381" sldId="297"/>
            <ac:spMk id="22" creationId="{B2DD41CD-8F47-4F56-AD12-4E2FF7696987}"/>
          </ac:spMkLst>
        </pc:spChg>
        <pc:spChg chg="add">
          <ac:chgData name="Valdis Saulespurens" userId="66adde1e377a30bd" providerId="LiveId" clId="{06F6B3BF-0B4D-4098-BE78-B1E5571F6398}" dt="2024-06-12T22:15:36.231" v="1703" actId="26606"/>
          <ac:spMkLst>
            <pc:docMk/>
            <pc:sldMk cId="33891381" sldId="297"/>
            <ac:spMk id="6151" creationId="{2B97F24A-32CE-4C1C-A50D-3016B394DCFB}"/>
          </ac:spMkLst>
        </pc:spChg>
        <pc:spChg chg="add">
          <ac:chgData name="Valdis Saulespurens" userId="66adde1e377a30bd" providerId="LiveId" clId="{06F6B3BF-0B4D-4098-BE78-B1E5571F6398}" dt="2024-06-12T22:15:36.231" v="1703" actId="26606"/>
          <ac:spMkLst>
            <pc:docMk/>
            <pc:sldMk cId="33891381" sldId="297"/>
            <ac:spMk id="6153" creationId="{CD8B4F24-440B-49E9-B85D-733523DC064B}"/>
          </ac:spMkLst>
        </pc:spChg>
        <pc:picChg chg="add mod">
          <ac:chgData name="Valdis Saulespurens" userId="66adde1e377a30bd" providerId="LiveId" clId="{06F6B3BF-0B4D-4098-BE78-B1E5571F6398}" dt="2024-06-12T22:15:36.231" v="1703" actId="26606"/>
          <ac:picMkLst>
            <pc:docMk/>
            <pc:sldMk cId="33891381" sldId="297"/>
            <ac:picMk id="6146" creationId="{06815414-8C5A-5F65-2298-A8BFBF56B18C}"/>
          </ac:picMkLst>
        </pc:picChg>
      </pc:sldChg>
      <pc:sldChg chg="addSp delSp modSp mod">
        <pc:chgData name="Valdis Saulespurens" userId="66adde1e377a30bd" providerId="LiveId" clId="{06F6B3BF-0B4D-4098-BE78-B1E5571F6398}" dt="2024-06-12T23:15:21.104" v="3166" actId="20577"/>
        <pc:sldMkLst>
          <pc:docMk/>
          <pc:sldMk cId="4245398573" sldId="298"/>
        </pc:sldMkLst>
        <pc:spChg chg="mod">
          <ac:chgData name="Valdis Saulespurens" userId="66adde1e377a30bd" providerId="LiveId" clId="{06F6B3BF-0B4D-4098-BE78-B1E5571F6398}" dt="2024-06-12T23:15:21.104" v="3166" actId="20577"/>
          <ac:spMkLst>
            <pc:docMk/>
            <pc:sldMk cId="4245398573" sldId="298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2:46:59.212" v="2414" actId="26606"/>
          <ac:spMkLst>
            <pc:docMk/>
            <pc:sldMk cId="4245398573" sldId="298"/>
            <ac:spMk id="3" creationId="{E2BC96E9-9EBF-410C-2640-C89C8ED5CF8B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" creationId="{4B7AD595-DAFA-0E4A-A04D-105E264E04D9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" creationId="{07F379D1-A11C-4D44-7F89-6E0842AF229E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6" creationId="{A04BC6D6-1187-632B-4D68-EF90E28F30C4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7" creationId="{3743AD70-02D5-D13A-6ADE-5A93C2809C0B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8" creationId="{65BE6823-3747-EF90-D8C7-670CFB7B9DE1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9" creationId="{AD7E4FA3-E1A2-9BAB-C43D-BCDA99454416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0" creationId="{5BAB911D-1B9E-A9D4-3A54-D58BC766266E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1" creationId="{F69CE5F2-9EAB-8339-367B-5C6145EFADFE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2" creationId="{31C7B102-298A-D337-DC2F-C2806949D17C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3" creationId="{2453629A-51A5-364B-B7D3-3C6F63804A24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4" creationId="{FD7A9E62-93AF-F6FE-FCE2-12DEB5229610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5" creationId="{58315B7C-A271-C540-D23F-23227C94B3CF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6" creationId="{89FE7EBD-FBBB-5420-6BFB-7E1B09E6988D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7" creationId="{77961594-9E35-5634-7B5A-C1B0BCE17EA4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8" creationId="{2D7B1DEF-FC56-026D-132A-E39417746923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9" creationId="{5FBAF9F8-BC34-B611-5E82-43A8435D42EF}"/>
          </ac:spMkLst>
        </pc:spChg>
        <pc:spChg chg="del">
          <ac:chgData name="Valdis Saulespurens" userId="66adde1e377a30bd" providerId="LiveId" clId="{06F6B3BF-0B4D-4098-BE78-B1E5571F6398}" dt="2024-06-12T22:46:59.212" v="2414" actId="26606"/>
          <ac:spMkLst>
            <pc:docMk/>
            <pc:sldMk cId="4245398573" sldId="298"/>
            <ac:spMk id="20" creationId="{45D37F4E-DDB4-456B-97E0-9937730A039F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21" creationId="{5A1C72DD-0FEF-A567-4CC1-7C73F1DF2D8C}"/>
          </ac:spMkLst>
        </pc:spChg>
        <pc:spChg chg="del">
          <ac:chgData name="Valdis Saulespurens" userId="66adde1e377a30bd" providerId="LiveId" clId="{06F6B3BF-0B4D-4098-BE78-B1E5571F6398}" dt="2024-06-12T22:46:59.212" v="2414" actId="26606"/>
          <ac:spMkLst>
            <pc:docMk/>
            <pc:sldMk cId="4245398573" sldId="298"/>
            <ac:spMk id="22" creationId="{B2DD41CD-8F47-4F56-AD12-4E2FF7696987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23" creationId="{62E1951D-0DDF-FA06-4964-5B8042A8EA57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24" creationId="{0A9EEC91-143D-99DD-D9F4-CD48C8E4BEB4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25" creationId="{170B2346-52F2-42EE-D230-03E5E1933EC0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26" creationId="{2D692EFD-CBE8-CCAC-96D7-0E7BB890377C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27" creationId="{8A91A9CB-BCBD-30F2-EAC2-CF7F74A26BB5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28" creationId="{424B72D1-DFB4-0CF5-B9D3-C39A442E1523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29" creationId="{D6EA565C-B758-A29B-921A-382ED9A9C654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0" creationId="{BA1205AA-E166-A67A-C87E-47054E10BDDF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1" creationId="{287A8EA0-2A30-F85E-1EF0-F9AAA931AAFE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2" creationId="{FE0D6AF3-0BAC-B732-9BF7-1F124A2EA71C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3" creationId="{B1A0714F-5F2D-481A-E6A0-5D615FFE4391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4" creationId="{C3ABB842-FE06-4EF4-BB76-43A96458C7B9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5" creationId="{C3D9DC93-838E-62BA-D6F6-E3D1D3D47579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6" creationId="{9F7BCDB1-7A04-3976-DF6E-B70108D3A00D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7" creationId="{99BC9332-A8D7-7B17-EAA1-B0ABF8168DB7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8" creationId="{DAFE863A-864A-7550-B2AC-5F95AB7DEF3C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39" creationId="{4EF58FAF-CB7B-00B6-C1BF-2D24E185C73A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0" creationId="{3C2435D4-998D-E9FF-F86C-7B5186B24DDF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1" creationId="{1ADFB8DA-E9D2-382B-8B57-4DBA9E88D344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2" creationId="{FFAFED42-0171-7147-79FD-43A539C3A9C5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3" creationId="{AC14435A-D106-225F-543C-00797FCB4B8A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4" creationId="{DEBA61AC-0A4F-DFCE-A4DC-137F0EE71A7F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5" creationId="{A7BF079C-71F8-5314-0BE3-D8CE5875B581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6" creationId="{18583474-FD46-D35A-24F8-319C2D860E1E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7" creationId="{57FE5E0F-BAF2-9F48-5EA9-3F09D130911F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8" creationId="{6F9C670C-400C-1DCB-8489-96A846E058CF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49" creationId="{EEDD7B58-4236-A4A3-9E62-3B475E8FA1D6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0" creationId="{3B68054A-228A-92C6-CABB-66607508AE38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1" creationId="{481518B9-245C-001B-1B3B-2676D76879BA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2" creationId="{E8E62BC6-D6D2-CB58-C40A-5B02BF2700F7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3" creationId="{D342B892-CDAC-ADC9-BBD9-5A4D8C79F8D9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4" creationId="{A3593EE2-0BD2-2731-8C0C-5FA43BF81895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5" creationId="{B90E93AF-BB83-A076-AA8D-DA30C5D3D2E2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6" creationId="{F7A4F21F-35EC-9653-6B8C-C287546B32AF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7" creationId="{967CC5B1-8681-D729-E1B7-78F84D541CE6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8" creationId="{042C5287-86D4-A2D4-66FE-567F755DEB4C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59" creationId="{A63323A6-3957-23CD-E453-99D0134084BA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60" creationId="{7963A58E-CBAD-0B39-61AB-D95A481362A8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61" creationId="{C3346548-6A48-FEA0-DA13-00F22331613D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62" creationId="{3B80D257-0244-4A8F-3978-2CA913FD2DE8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63" creationId="{4C034C9A-6584-9349-851A-ACB0DEF94B85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0304" creationId="{4B8AF101-36E3-A8BA-BB5C-24840AFAC513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0305" creationId="{719CF979-BC86-3149-359B-6412681B8158}"/>
          </ac:spMkLst>
        </pc:spChg>
        <pc:spChg chg="add mod">
          <ac:chgData name="Valdis Saulespurens" userId="66adde1e377a30bd" providerId="LiveId" clId="{06F6B3BF-0B4D-4098-BE78-B1E5571F6398}" dt="2024-06-12T22:46:41.093" v="2412"/>
          <ac:spMkLst>
            <pc:docMk/>
            <pc:sldMk cId="4245398573" sldId="298"/>
            <ac:spMk id="10306" creationId="{759DBEC4-264D-9326-266C-CE76F0997469}"/>
          </ac:spMkLst>
        </pc:spChg>
        <pc:spChg chg="add">
          <ac:chgData name="Valdis Saulespurens" userId="66adde1e377a30bd" providerId="LiveId" clId="{06F6B3BF-0B4D-4098-BE78-B1E5571F6398}" dt="2024-06-12T22:46:59.212" v="2414" actId="26606"/>
          <ac:spMkLst>
            <pc:docMk/>
            <pc:sldMk cId="4245398573" sldId="298"/>
            <ac:spMk id="10417" creationId="{2B97F24A-32CE-4C1C-A50D-3016B394DCFB}"/>
          </ac:spMkLst>
        </pc:spChg>
        <pc:spChg chg="add">
          <ac:chgData name="Valdis Saulespurens" userId="66adde1e377a30bd" providerId="LiveId" clId="{06F6B3BF-0B4D-4098-BE78-B1E5571F6398}" dt="2024-06-12T22:46:59.212" v="2414" actId="26606"/>
          <ac:spMkLst>
            <pc:docMk/>
            <pc:sldMk cId="4245398573" sldId="298"/>
            <ac:spMk id="10419" creationId="{CD8B4F24-440B-49E9-B85D-733523DC064B}"/>
          </ac:spMkLst>
        </pc:sp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48" creationId="{D288873B-4FA1-07DC-CE0A-A696B00BE1B0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50" creationId="{96EFB909-A8BA-D530-83B0-3E968AC965D5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51" creationId="{84CE7FA1-9103-CA78-1379-FBDFB4A8517E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53" creationId="{28B5D075-4183-115A-6698-58F359BBFA5B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57" creationId="{059ACC26-A99A-D7C1-0668-F84A9C332BBE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58" creationId="{C48ED1D6-9411-7647-F153-7EF63477E58A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59" creationId="{964AFC12-ABF0-359F-585E-160C67563F08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61" creationId="{CF7A15E7-D143-39CC-7683-0FD9B695F976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64" creationId="{A931E836-AB86-FA12-8D7B-3AF4031C7571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67" creationId="{D378B80D-8971-46A2-8461-CB3530CFDAB2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70" creationId="{B3E4C289-F940-8789-8853-D4405A2DD448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73" creationId="{9F2A5632-1F11-E414-A67F-B9E692B8E3E7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75" creationId="{8C206899-0BD3-5DAD-4DF0-9DD5DD0D6A2A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77" creationId="{6EE7B1A2-840E-9C0C-E06B-29C6E81FF5D3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79" creationId="{EB4ED185-6BB7-C540-9577-920C827040A7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82" creationId="{6847F32B-8376-B7D0-AABC-49F092137BCB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85" creationId="{1C554119-96C3-DDAF-6D48-62DDAE1C74CB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88" creationId="{70C6B14F-3BD2-0A87-5EF6-DEE19CFBA343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91" creationId="{308C3B0D-3451-BD17-98CF-5DBFB670207D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94" creationId="{DC40EB93-7C37-0D4D-1C38-40EE703A6C25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297" creationId="{2713D7E9-40B9-A922-EBBE-802AB21AF2BE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00" creationId="{F4FD35DE-A360-EF72-A014-C7C857BAB7F1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03" creationId="{7619F366-3FB4-756F-B4D4-E58455939DC8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07" creationId="{9F951188-AFA1-42EB-564A-84B6B390BA06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09" creationId="{4F16859A-A6CC-7263-6E1C-FAFFC9022F30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12" creationId="{323CABB2-580F-5626-744E-9F0AEBA91AF8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15" creationId="{F639A88D-2AA5-CED7-961E-F4AAF7E97520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18" creationId="{DDCE069F-DA88-2AD3-0469-39AA51C4FB8D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20" creationId="{F5B71B2C-6371-C260-C855-45FD3A59F94C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22" creationId="{AD010C2C-BE4A-647C-4CC6-0D2B521E47B8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24" creationId="{DCA760DE-7709-6A81-F77B-507C61993F96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27" creationId="{2C9AC310-5B68-E984-D730-4D5874CD9DE6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30" creationId="{806BA459-C562-9C65-C991-AD3461F89E3B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33" creationId="{DB034E38-EB39-B9ED-9DC5-FFDCF6ADC7CC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36" creationId="{4469BFCA-AD1B-2D7E-83E9-4B5523C6A103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39" creationId="{9BF19001-CBCF-E24E-2A98-980C0AABA87D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42" creationId="{F5A6C821-7606-083E-A71D-BDDC689FD8D6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45" creationId="{C3F33DAE-0116-B22B-255E-B28F645501D5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48" creationId="{00A11CC4-E88B-BE56-98C4-926058785808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51" creationId="{93081C8B-44CA-85B8-1BE4-6F937F4DBF76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54" creationId="{D923C50B-3381-CE45-8880-31874B0F9828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57" creationId="{BA6B7637-1128-B9EF-C874-B6225864007D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60" creationId="{9CDA5A57-2F64-B301-5781-B318DCE01EE1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63" creationId="{EDD8C4BB-CA6A-DF77-C18B-EBEDF39F1B00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65" creationId="{3ABDFE85-CEA1-72E4-4542-F260AE1F80EC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67" creationId="{00BABD86-79F3-B9B0-C43E-2AB839477E0F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69" creationId="{97D8067E-A603-8961-6670-CA3AEA6E9128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72" creationId="{E4277E7E-32E7-11C4-0E4B-1E6A0B970C2A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75" creationId="{C5010CE2-8143-C3F5-E263-4A6D7D8BF2CF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78" creationId="{8CFBF8C2-D946-670F-1167-6DCA0D69EE78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81" creationId="{02EDFC5D-BECA-FD66-F4FF-13EC26C59F16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84" creationId="{20500D62-79E4-B13B-B93E-E196655FADBB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87" creationId="{D10BB5FC-08DE-F6B2-E27A-49EEB0348AF2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90" creationId="{3A88CE59-163E-0881-6298-7B022DF8DDA3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92" creationId="{D37C76E3-C76E-1CDF-63E7-31CAF04936DB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93" creationId="{D90B2A7C-68F2-5686-FD9F-8199B3CAFB5D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94" creationId="{6D052056-C5B9-826D-F472-206AF33C7C50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95" creationId="{9CA0A7AB-51F5-EF25-9024-93A85F258D40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96" creationId="{CC4395B1-7590-70A9-A213-B84C1A5FBE19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97" creationId="{10FBC9E0-36E7-5154-973B-F6DACFDB27CA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98" creationId="{EAC2351D-2ED9-6183-F432-44BE3CB26B3C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399" creationId="{C3EC0878-A76C-81EA-2A94-EFC8FD16D233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0" creationId="{92DF7F53-16BE-19C5-BC2A-46C14156FB8E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1" creationId="{C879A464-FE0D-1342-2061-6AEB24BE9890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2" creationId="{A7F94FF9-95D7-B5AB-A37D-954B46189A93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3" creationId="{B4D50B21-A1B1-A992-E767-A4D607628CD4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4" creationId="{C1BEB4D6-0DE4-2474-2741-7761C6B75996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5" creationId="{58E93B67-A9DD-E83A-6FF6-B682BB50692C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6" creationId="{9634FA68-80BD-9FC4-6535-B79B2AF08697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7" creationId="{FF0C8068-21FD-0183-6E0F-E41803985703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8" creationId="{D3FB21E0-EA2B-7C2D-0D8A-4D48D761859A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09" creationId="{D3FA7B41-AADD-533E-263D-8300816461AF}"/>
          </ac:picMkLst>
        </pc:picChg>
        <pc:picChg chg="add mod">
          <ac:chgData name="Valdis Saulespurens" userId="66adde1e377a30bd" providerId="LiveId" clId="{06F6B3BF-0B4D-4098-BE78-B1E5571F6398}" dt="2024-06-12T22:46:41.093" v="2412"/>
          <ac:picMkLst>
            <pc:docMk/>
            <pc:sldMk cId="4245398573" sldId="298"/>
            <ac:picMk id="10410" creationId="{A13254B6-E799-31EC-E5DD-301DC605BED7}"/>
          </ac:picMkLst>
        </pc:picChg>
        <pc:picChg chg="add mod">
          <ac:chgData name="Valdis Saulespurens" userId="66adde1e377a30bd" providerId="LiveId" clId="{06F6B3BF-0B4D-4098-BE78-B1E5571F6398}" dt="2024-06-12T22:46:59.212" v="2414" actId="26606"/>
          <ac:picMkLst>
            <pc:docMk/>
            <pc:sldMk cId="4245398573" sldId="298"/>
            <ac:picMk id="10412" creationId="{D83AA687-D0DB-1154-7621-ADF4EC90095A}"/>
          </ac:picMkLst>
        </pc:picChg>
      </pc:sldChg>
      <pc:sldChg chg="addSp delSp modSp mod ord">
        <pc:chgData name="Valdis Saulespurens" userId="66adde1e377a30bd" providerId="LiveId" clId="{06F6B3BF-0B4D-4098-BE78-B1E5571F6398}" dt="2024-06-12T23:00:40.316" v="2936" actId="20577"/>
        <pc:sldMkLst>
          <pc:docMk/>
          <pc:sldMk cId="3736066317" sldId="299"/>
        </pc:sldMkLst>
        <pc:spChg chg="mod">
          <ac:chgData name="Valdis Saulespurens" userId="66adde1e377a30bd" providerId="LiveId" clId="{06F6B3BF-0B4D-4098-BE78-B1E5571F6398}" dt="2024-06-12T22:56:12.984" v="2799" actId="26606"/>
          <ac:spMkLst>
            <pc:docMk/>
            <pc:sldMk cId="3736066317" sldId="299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3:00:40.316" v="2936" actId="20577"/>
          <ac:spMkLst>
            <pc:docMk/>
            <pc:sldMk cId="3736066317" sldId="299"/>
            <ac:spMk id="3" creationId="{E2BC96E9-9EBF-410C-2640-C89C8ED5CF8B}"/>
          </ac:spMkLst>
        </pc:spChg>
        <pc:spChg chg="add del">
          <ac:chgData name="Valdis Saulespurens" userId="66adde1e377a30bd" providerId="LiveId" clId="{06F6B3BF-0B4D-4098-BE78-B1E5571F6398}" dt="2024-06-12T22:56:12.984" v="2799" actId="26606"/>
          <ac:spMkLst>
            <pc:docMk/>
            <pc:sldMk cId="3736066317" sldId="299"/>
            <ac:spMk id="20" creationId="{45D37F4E-DDB4-456B-97E0-9937730A039F}"/>
          </ac:spMkLst>
        </pc:spChg>
        <pc:spChg chg="add del">
          <ac:chgData name="Valdis Saulespurens" userId="66adde1e377a30bd" providerId="LiveId" clId="{06F6B3BF-0B4D-4098-BE78-B1E5571F6398}" dt="2024-06-12T22:56:12.984" v="2799" actId="26606"/>
          <ac:spMkLst>
            <pc:docMk/>
            <pc:sldMk cId="3736066317" sldId="299"/>
            <ac:spMk id="22" creationId="{B2DD41CD-8F47-4F56-AD12-4E2FF7696987}"/>
          </ac:spMkLst>
        </pc:spChg>
        <pc:spChg chg="add del">
          <ac:chgData name="Valdis Saulespurens" userId="66adde1e377a30bd" providerId="LiveId" clId="{06F6B3BF-0B4D-4098-BE78-B1E5571F6398}" dt="2024-06-12T22:56:06.274" v="2796" actId="26606"/>
          <ac:spMkLst>
            <pc:docMk/>
            <pc:sldMk cId="3736066317" sldId="299"/>
            <ac:spMk id="12295" creationId="{394842B0-684D-44CC-B4BC-D13331CFD290}"/>
          </ac:spMkLst>
        </pc:spChg>
        <pc:spChg chg="add del">
          <ac:chgData name="Valdis Saulespurens" userId="66adde1e377a30bd" providerId="LiveId" clId="{06F6B3BF-0B4D-4098-BE78-B1E5571F6398}" dt="2024-06-12T22:56:06.274" v="2796" actId="26606"/>
          <ac:spMkLst>
            <pc:docMk/>
            <pc:sldMk cId="3736066317" sldId="299"/>
            <ac:spMk id="12297" creationId="{4C2A3DC3-F495-4B99-9FF3-3FB30D63235E}"/>
          </ac:spMkLst>
        </pc:spChg>
        <pc:spChg chg="add del">
          <ac:chgData name="Valdis Saulespurens" userId="66adde1e377a30bd" providerId="LiveId" clId="{06F6B3BF-0B4D-4098-BE78-B1E5571F6398}" dt="2024-06-12T22:56:12.968" v="2798" actId="26606"/>
          <ac:spMkLst>
            <pc:docMk/>
            <pc:sldMk cId="3736066317" sldId="299"/>
            <ac:spMk id="12299" creationId="{01A5FD61-AF28-4544-AF3E-7193BDDDCF43}"/>
          </ac:spMkLst>
        </pc:spChg>
        <pc:spChg chg="add del">
          <ac:chgData name="Valdis Saulespurens" userId="66adde1e377a30bd" providerId="LiveId" clId="{06F6B3BF-0B4D-4098-BE78-B1E5571F6398}" dt="2024-06-12T22:56:12.968" v="2798" actId="26606"/>
          <ac:spMkLst>
            <pc:docMk/>
            <pc:sldMk cId="3736066317" sldId="299"/>
            <ac:spMk id="12300" creationId="{348FA8B4-7967-47BE-8794-2493F03B7FB8}"/>
          </ac:spMkLst>
        </pc:spChg>
        <pc:spChg chg="add del">
          <ac:chgData name="Valdis Saulespurens" userId="66adde1e377a30bd" providerId="LiveId" clId="{06F6B3BF-0B4D-4098-BE78-B1E5571F6398}" dt="2024-06-12T22:56:12.968" v="2798" actId="26606"/>
          <ac:spMkLst>
            <pc:docMk/>
            <pc:sldMk cId="3736066317" sldId="299"/>
            <ac:spMk id="12301" creationId="{2A28F9BF-B057-474E-AB83-C75485CA67ED}"/>
          </ac:spMkLst>
        </pc:spChg>
        <pc:spChg chg="add del">
          <ac:chgData name="Valdis Saulespurens" userId="66adde1e377a30bd" providerId="LiveId" clId="{06F6B3BF-0B4D-4098-BE78-B1E5571F6398}" dt="2024-06-12T22:56:12.968" v="2798" actId="26606"/>
          <ac:spMkLst>
            <pc:docMk/>
            <pc:sldMk cId="3736066317" sldId="299"/>
            <ac:spMk id="12302" creationId="{6767D8D7-ED86-4F44-A26B-8D67E0801187}"/>
          </ac:spMkLst>
        </pc:spChg>
        <pc:spChg chg="add del">
          <ac:chgData name="Valdis Saulespurens" userId="66adde1e377a30bd" providerId="LiveId" clId="{06F6B3BF-0B4D-4098-BE78-B1E5571F6398}" dt="2024-06-12T22:56:12.968" v="2798" actId="26606"/>
          <ac:spMkLst>
            <pc:docMk/>
            <pc:sldMk cId="3736066317" sldId="299"/>
            <ac:spMk id="12303" creationId="{85306E64-E868-4378-9486-393C92BC8B71}"/>
          </ac:spMkLst>
        </pc:spChg>
        <pc:spChg chg="add">
          <ac:chgData name="Valdis Saulespurens" userId="66adde1e377a30bd" providerId="LiveId" clId="{06F6B3BF-0B4D-4098-BE78-B1E5571F6398}" dt="2024-06-12T22:56:12.984" v="2799" actId="26606"/>
          <ac:spMkLst>
            <pc:docMk/>
            <pc:sldMk cId="3736066317" sldId="299"/>
            <ac:spMk id="12305" creationId="{394842B0-684D-44CC-B4BC-D13331CFD290}"/>
          </ac:spMkLst>
        </pc:spChg>
        <pc:spChg chg="add">
          <ac:chgData name="Valdis Saulespurens" userId="66adde1e377a30bd" providerId="LiveId" clId="{06F6B3BF-0B4D-4098-BE78-B1E5571F6398}" dt="2024-06-12T22:56:12.984" v="2799" actId="26606"/>
          <ac:spMkLst>
            <pc:docMk/>
            <pc:sldMk cId="3736066317" sldId="299"/>
            <ac:spMk id="12306" creationId="{4C2A3DC3-F495-4B99-9FF3-3FB30D63235E}"/>
          </ac:spMkLst>
        </pc:spChg>
        <pc:picChg chg="del">
          <ac:chgData name="Valdis Saulespurens" userId="66adde1e377a30bd" providerId="LiveId" clId="{06F6B3BF-0B4D-4098-BE78-B1E5571F6398}" dt="2024-06-12T22:55:16.052" v="2790" actId="478"/>
          <ac:picMkLst>
            <pc:docMk/>
            <pc:sldMk cId="3736066317" sldId="299"/>
            <ac:picMk id="4" creationId="{F26237AC-2863-4A2A-93EB-428B3621DE5E}"/>
          </ac:picMkLst>
        </pc:picChg>
        <pc:picChg chg="add mod">
          <ac:chgData name="Valdis Saulespurens" userId="66adde1e377a30bd" providerId="LiveId" clId="{06F6B3BF-0B4D-4098-BE78-B1E5571F6398}" dt="2024-06-12T22:56:33.595" v="2802" actId="27614"/>
          <ac:picMkLst>
            <pc:docMk/>
            <pc:sldMk cId="3736066317" sldId="299"/>
            <ac:picMk id="5" creationId="{1F885ECB-142C-F40D-9CBD-424933A0FE68}"/>
          </ac:picMkLst>
        </pc:picChg>
        <pc:picChg chg="add mod ord">
          <ac:chgData name="Valdis Saulespurens" userId="66adde1e377a30bd" providerId="LiveId" clId="{06F6B3BF-0B4D-4098-BE78-B1E5571F6398}" dt="2024-06-12T22:56:12.984" v="2799" actId="26606"/>
          <ac:picMkLst>
            <pc:docMk/>
            <pc:sldMk cId="3736066317" sldId="299"/>
            <ac:picMk id="12290" creationId="{9565DC2D-F747-5BBC-E187-63C8EE876AD8}"/>
          </ac:picMkLst>
        </pc:picChg>
      </pc:sldChg>
      <pc:sldChg chg="addSp delSp modSp mod">
        <pc:chgData name="Valdis Saulespurens" userId="66adde1e377a30bd" providerId="LiveId" clId="{06F6B3BF-0B4D-4098-BE78-B1E5571F6398}" dt="2024-06-12T23:06:36.139" v="3019" actId="20577"/>
        <pc:sldMkLst>
          <pc:docMk/>
          <pc:sldMk cId="4259457739" sldId="300"/>
        </pc:sldMkLst>
        <pc:spChg chg="mod">
          <ac:chgData name="Valdis Saulespurens" userId="66adde1e377a30bd" providerId="LiveId" clId="{06F6B3BF-0B4D-4098-BE78-B1E5571F6398}" dt="2024-06-12T23:05:41.538" v="2986" actId="26606"/>
          <ac:spMkLst>
            <pc:docMk/>
            <pc:sldMk cId="4259457739" sldId="300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3:06:36.139" v="3019" actId="20577"/>
          <ac:spMkLst>
            <pc:docMk/>
            <pc:sldMk cId="4259457739" sldId="300"/>
            <ac:spMk id="3" creationId="{E2BC96E9-9EBF-410C-2640-C89C8ED5CF8B}"/>
          </ac:spMkLst>
        </pc:spChg>
        <pc:spChg chg="del">
          <ac:chgData name="Valdis Saulespurens" userId="66adde1e377a30bd" providerId="LiveId" clId="{06F6B3BF-0B4D-4098-BE78-B1E5571F6398}" dt="2024-06-12T23:05:29.188" v="2981" actId="478"/>
          <ac:spMkLst>
            <pc:docMk/>
            <pc:sldMk cId="4259457739" sldId="300"/>
            <ac:spMk id="5" creationId="{6FEAA239-6435-8761-DA7B-A4D4DEAC675E}"/>
          </ac:spMkLst>
        </pc:spChg>
        <pc:spChg chg="add del">
          <ac:chgData name="Valdis Saulespurens" userId="66adde1e377a30bd" providerId="LiveId" clId="{06F6B3BF-0B4D-4098-BE78-B1E5571F6398}" dt="2024-06-12T23:05:41.538" v="2986" actId="26606"/>
          <ac:spMkLst>
            <pc:docMk/>
            <pc:sldMk cId="4259457739" sldId="300"/>
            <ac:spMk id="20" creationId="{45D37F4E-DDB4-456B-97E0-9937730A039F}"/>
          </ac:spMkLst>
        </pc:spChg>
        <pc:spChg chg="add del">
          <ac:chgData name="Valdis Saulespurens" userId="66adde1e377a30bd" providerId="LiveId" clId="{06F6B3BF-0B4D-4098-BE78-B1E5571F6398}" dt="2024-06-12T23:05:41.538" v="2986" actId="26606"/>
          <ac:spMkLst>
            <pc:docMk/>
            <pc:sldMk cId="4259457739" sldId="300"/>
            <ac:spMk id="22" creationId="{B2DD41CD-8F47-4F56-AD12-4E2FF7696987}"/>
          </ac:spMkLst>
        </pc:spChg>
        <pc:spChg chg="add del">
          <ac:chgData name="Valdis Saulespurens" userId="66adde1e377a30bd" providerId="LiveId" clId="{06F6B3BF-0B4D-4098-BE78-B1E5571F6398}" dt="2024-06-12T23:05:41.523" v="2985" actId="26606"/>
          <ac:spMkLst>
            <pc:docMk/>
            <pc:sldMk cId="4259457739" sldId="300"/>
            <ac:spMk id="13319" creationId="{04812C46-200A-4DEB-A05E-3ED6C68C2387}"/>
          </ac:spMkLst>
        </pc:spChg>
        <pc:spChg chg="add del">
          <ac:chgData name="Valdis Saulespurens" userId="66adde1e377a30bd" providerId="LiveId" clId="{06F6B3BF-0B4D-4098-BE78-B1E5571F6398}" dt="2024-06-12T23:05:41.523" v="2985" actId="26606"/>
          <ac:spMkLst>
            <pc:docMk/>
            <pc:sldMk cId="4259457739" sldId="300"/>
            <ac:spMk id="13321" creationId="{D1EA859B-E555-4109-94F3-6700E046E008}"/>
          </ac:spMkLst>
        </pc:spChg>
        <pc:spChg chg="add">
          <ac:chgData name="Valdis Saulespurens" userId="66adde1e377a30bd" providerId="LiveId" clId="{06F6B3BF-0B4D-4098-BE78-B1E5571F6398}" dt="2024-06-12T23:05:41.538" v="2986" actId="26606"/>
          <ac:spMkLst>
            <pc:docMk/>
            <pc:sldMk cId="4259457739" sldId="300"/>
            <ac:spMk id="13323" creationId="{2B97F24A-32CE-4C1C-A50D-3016B394DCFB}"/>
          </ac:spMkLst>
        </pc:spChg>
        <pc:spChg chg="add">
          <ac:chgData name="Valdis Saulespurens" userId="66adde1e377a30bd" providerId="LiveId" clId="{06F6B3BF-0B4D-4098-BE78-B1E5571F6398}" dt="2024-06-12T23:05:41.538" v="2986" actId="26606"/>
          <ac:spMkLst>
            <pc:docMk/>
            <pc:sldMk cId="4259457739" sldId="300"/>
            <ac:spMk id="13324" creationId="{CD8B4F24-440B-49E9-B85D-733523DC064B}"/>
          </ac:spMkLst>
        </pc:spChg>
        <pc:picChg chg="del">
          <ac:chgData name="Valdis Saulespurens" userId="66adde1e377a30bd" providerId="LiveId" clId="{06F6B3BF-0B4D-4098-BE78-B1E5571F6398}" dt="2024-06-12T23:05:12.872" v="2980" actId="478"/>
          <ac:picMkLst>
            <pc:docMk/>
            <pc:sldMk cId="4259457739" sldId="300"/>
            <ac:picMk id="4" creationId="{F26237AC-2863-4A2A-93EB-428B3621DE5E}"/>
          </ac:picMkLst>
        </pc:picChg>
        <pc:picChg chg="add mod ord">
          <ac:chgData name="Valdis Saulespurens" userId="66adde1e377a30bd" providerId="LiveId" clId="{06F6B3BF-0B4D-4098-BE78-B1E5571F6398}" dt="2024-06-12T23:05:41.538" v="2986" actId="26606"/>
          <ac:picMkLst>
            <pc:docMk/>
            <pc:sldMk cId="4259457739" sldId="300"/>
            <ac:picMk id="13314" creationId="{09D90F80-DDB4-F280-8B4A-AEFCFCE66972}"/>
          </ac:picMkLst>
        </pc:picChg>
      </pc:sldChg>
      <pc:sldChg chg="addSp delSp modSp add mod ord">
        <pc:chgData name="Valdis Saulespurens" userId="66adde1e377a30bd" providerId="LiveId" clId="{06F6B3BF-0B4D-4098-BE78-B1E5571F6398}" dt="2024-06-12T21:20:12.661" v="231" actId="26606"/>
        <pc:sldMkLst>
          <pc:docMk/>
          <pc:sldMk cId="395981964" sldId="301"/>
        </pc:sldMkLst>
        <pc:spChg chg="mod">
          <ac:chgData name="Valdis Saulespurens" userId="66adde1e377a30bd" providerId="LiveId" clId="{06F6B3BF-0B4D-4098-BE78-B1E5571F6398}" dt="2024-06-12T21:20:12.661" v="231" actId="26606"/>
          <ac:spMkLst>
            <pc:docMk/>
            <pc:sldMk cId="395981964" sldId="301"/>
            <ac:spMk id="2" creationId="{4A77A961-BFE0-3F73-D7C8-EA13ECC27FA8}"/>
          </ac:spMkLst>
        </pc:spChg>
        <pc:spChg chg="del">
          <ac:chgData name="Valdis Saulespurens" userId="66adde1e377a30bd" providerId="LiveId" clId="{06F6B3BF-0B4D-4098-BE78-B1E5571F6398}" dt="2024-06-12T21:20:07.909" v="230"/>
          <ac:spMkLst>
            <pc:docMk/>
            <pc:sldMk cId="395981964" sldId="301"/>
            <ac:spMk id="3" creationId="{E2BC96E9-9EBF-410C-2640-C89C8ED5CF8B}"/>
          </ac:spMkLst>
        </pc:spChg>
        <pc:spChg chg="add mod">
          <ac:chgData name="Valdis Saulespurens" userId="66adde1e377a30bd" providerId="LiveId" clId="{06F6B3BF-0B4D-4098-BE78-B1E5571F6398}" dt="2024-06-12T21:20:12.661" v="231" actId="26606"/>
          <ac:spMkLst>
            <pc:docMk/>
            <pc:sldMk cId="395981964" sldId="301"/>
            <ac:spMk id="6" creationId="{7AFF912F-18C9-B1B9-2976-DF68CCCBBD5D}"/>
          </ac:spMkLst>
        </pc:spChg>
        <pc:spChg chg="del">
          <ac:chgData name="Valdis Saulespurens" userId="66adde1e377a30bd" providerId="LiveId" clId="{06F6B3BF-0B4D-4098-BE78-B1E5571F6398}" dt="2024-06-12T21:19:40.871" v="229" actId="26606"/>
          <ac:spMkLst>
            <pc:docMk/>
            <pc:sldMk cId="395981964" sldId="301"/>
            <ac:spMk id="20" creationId="{45D37F4E-DDB4-456B-97E0-9937730A039F}"/>
          </ac:spMkLst>
        </pc:spChg>
        <pc:spChg chg="del">
          <ac:chgData name="Valdis Saulespurens" userId="66adde1e377a30bd" providerId="LiveId" clId="{06F6B3BF-0B4D-4098-BE78-B1E5571F6398}" dt="2024-06-12T21:19:40.871" v="229" actId="26606"/>
          <ac:spMkLst>
            <pc:docMk/>
            <pc:sldMk cId="395981964" sldId="301"/>
            <ac:spMk id="22" creationId="{B2DD41CD-8F47-4F56-AD12-4E2FF7696987}"/>
          </ac:spMkLst>
        </pc:spChg>
        <pc:spChg chg="add del">
          <ac:chgData name="Valdis Saulespurens" userId="66adde1e377a30bd" providerId="LiveId" clId="{06F6B3BF-0B4D-4098-BE78-B1E5571F6398}" dt="2024-06-12T21:20:12.661" v="231" actId="26606"/>
          <ac:spMkLst>
            <pc:docMk/>
            <pc:sldMk cId="395981964" sldId="301"/>
            <ac:spMk id="27" creationId="{45D37F4E-DDB4-456B-97E0-9937730A039F}"/>
          </ac:spMkLst>
        </pc:spChg>
        <pc:spChg chg="add del">
          <ac:chgData name="Valdis Saulespurens" userId="66adde1e377a30bd" providerId="LiveId" clId="{06F6B3BF-0B4D-4098-BE78-B1E5571F6398}" dt="2024-06-12T21:20:12.661" v="231" actId="26606"/>
          <ac:spMkLst>
            <pc:docMk/>
            <pc:sldMk cId="395981964" sldId="301"/>
            <ac:spMk id="29" creationId="{B2DD41CD-8F47-4F56-AD12-4E2FF7696987}"/>
          </ac:spMkLst>
        </pc:spChg>
        <pc:spChg chg="add">
          <ac:chgData name="Valdis Saulespurens" userId="66adde1e377a30bd" providerId="LiveId" clId="{06F6B3BF-0B4D-4098-BE78-B1E5571F6398}" dt="2024-06-12T21:20:12.661" v="231" actId="26606"/>
          <ac:spMkLst>
            <pc:docMk/>
            <pc:sldMk cId="395981964" sldId="301"/>
            <ac:spMk id="34" creationId="{F13C74B1-5B17-4795-BED0-7140497B445A}"/>
          </ac:spMkLst>
        </pc:spChg>
        <pc:spChg chg="add">
          <ac:chgData name="Valdis Saulespurens" userId="66adde1e377a30bd" providerId="LiveId" clId="{06F6B3BF-0B4D-4098-BE78-B1E5571F6398}" dt="2024-06-12T21:20:12.661" v="231" actId="26606"/>
          <ac:spMkLst>
            <pc:docMk/>
            <pc:sldMk cId="395981964" sldId="301"/>
            <ac:spMk id="36" creationId="{D4974D33-8DC5-464E-8C6D-BE58F0669C17}"/>
          </ac:spMkLst>
        </pc:spChg>
        <pc:picChg chg="add mod ord">
          <ac:chgData name="Valdis Saulespurens" userId="66adde1e377a30bd" providerId="LiveId" clId="{06F6B3BF-0B4D-4098-BE78-B1E5571F6398}" dt="2024-06-12T21:20:12.661" v="231" actId="26606"/>
          <ac:picMkLst>
            <pc:docMk/>
            <pc:sldMk cId="395981964" sldId="301"/>
            <ac:picMk id="5" creationId="{29A2FCE7-DE6D-726D-A734-9AC91F7D3D8B}"/>
          </ac:picMkLst>
        </pc:picChg>
      </pc:sldChg>
      <pc:sldChg chg="addSp delSp modSp add mod">
        <pc:chgData name="Valdis Saulespurens" userId="66adde1e377a30bd" providerId="LiveId" clId="{06F6B3BF-0B4D-4098-BE78-B1E5571F6398}" dt="2024-06-12T21:27:39.826" v="254" actId="478"/>
        <pc:sldMkLst>
          <pc:docMk/>
          <pc:sldMk cId="762049393" sldId="302"/>
        </pc:sldMkLst>
        <pc:spChg chg="del mod">
          <ac:chgData name="Valdis Saulespurens" userId="66adde1e377a30bd" providerId="LiveId" clId="{06F6B3BF-0B4D-4098-BE78-B1E5571F6398}" dt="2024-06-12T21:25:52.009" v="239" actId="478"/>
          <ac:spMkLst>
            <pc:docMk/>
            <pc:sldMk cId="762049393" sldId="302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1:27:26.298" v="253" actId="26606"/>
          <ac:spMkLst>
            <pc:docMk/>
            <pc:sldMk cId="762049393" sldId="302"/>
            <ac:spMk id="6" creationId="{7AFF912F-18C9-B1B9-2976-DF68CCCBBD5D}"/>
          </ac:spMkLst>
        </pc:spChg>
        <pc:spChg chg="add">
          <ac:chgData name="Valdis Saulespurens" userId="66adde1e377a30bd" providerId="LiveId" clId="{06F6B3BF-0B4D-4098-BE78-B1E5571F6398}" dt="2024-06-12T21:25:39.702" v="237"/>
          <ac:spMkLst>
            <pc:docMk/>
            <pc:sldMk cId="762049393" sldId="302"/>
            <ac:spMk id="7" creationId="{B2000C27-3ED1-0F51-28C1-56A93AB3CA54}"/>
          </ac:spMkLst>
        </pc:spChg>
        <pc:spChg chg="add del mod ord">
          <ac:chgData name="Valdis Saulespurens" userId="66adde1e377a30bd" providerId="LiveId" clId="{06F6B3BF-0B4D-4098-BE78-B1E5571F6398}" dt="2024-06-12T21:27:39.826" v="254" actId="478"/>
          <ac:spMkLst>
            <pc:docMk/>
            <pc:sldMk cId="762049393" sldId="302"/>
            <ac:spMk id="9" creationId="{C23F2F47-AE80-F942-B4B8-E92A6382D8B9}"/>
          </ac:spMkLst>
        </pc:spChg>
        <pc:spChg chg="del">
          <ac:chgData name="Valdis Saulespurens" userId="66adde1e377a30bd" providerId="LiveId" clId="{06F6B3BF-0B4D-4098-BE78-B1E5571F6398}" dt="2024-06-12T21:24:01.069" v="236" actId="26606"/>
          <ac:spMkLst>
            <pc:docMk/>
            <pc:sldMk cId="762049393" sldId="302"/>
            <ac:spMk id="34" creationId="{F13C74B1-5B17-4795-BED0-7140497B445A}"/>
          </ac:spMkLst>
        </pc:spChg>
        <pc:spChg chg="del">
          <ac:chgData name="Valdis Saulespurens" userId="66adde1e377a30bd" providerId="LiveId" clId="{06F6B3BF-0B4D-4098-BE78-B1E5571F6398}" dt="2024-06-12T21:24:01.069" v="236" actId="26606"/>
          <ac:spMkLst>
            <pc:docMk/>
            <pc:sldMk cId="762049393" sldId="302"/>
            <ac:spMk id="36" creationId="{D4974D33-8DC5-464E-8C6D-BE58F0669C17}"/>
          </ac:spMkLst>
        </pc:spChg>
        <pc:spChg chg="add del">
          <ac:chgData name="Valdis Saulespurens" userId="66adde1e377a30bd" providerId="LiveId" clId="{06F6B3BF-0B4D-4098-BE78-B1E5571F6398}" dt="2024-06-12T21:27:26.298" v="253" actId="26606"/>
          <ac:spMkLst>
            <pc:docMk/>
            <pc:sldMk cId="762049393" sldId="302"/>
            <ac:spMk id="41" creationId="{2B97F24A-32CE-4C1C-A50D-3016B394DCFB}"/>
          </ac:spMkLst>
        </pc:spChg>
        <pc:spChg chg="add del">
          <ac:chgData name="Valdis Saulespurens" userId="66adde1e377a30bd" providerId="LiveId" clId="{06F6B3BF-0B4D-4098-BE78-B1E5571F6398}" dt="2024-06-12T21:27:26.298" v="253" actId="26606"/>
          <ac:spMkLst>
            <pc:docMk/>
            <pc:sldMk cId="762049393" sldId="302"/>
            <ac:spMk id="43" creationId="{CD8B4F24-440B-49E9-B85D-733523DC064B}"/>
          </ac:spMkLst>
        </pc:spChg>
        <pc:spChg chg="add del">
          <ac:chgData name="Valdis Saulespurens" userId="66adde1e377a30bd" providerId="LiveId" clId="{06F6B3BF-0B4D-4098-BE78-B1E5571F6398}" dt="2024-06-12T21:27:04.035" v="247" actId="26606"/>
          <ac:spMkLst>
            <pc:docMk/>
            <pc:sldMk cId="762049393" sldId="302"/>
            <ac:spMk id="48" creationId="{7FF47CB7-972F-479F-A36D-9E72D26EC8DA}"/>
          </ac:spMkLst>
        </pc:spChg>
        <pc:spChg chg="add del">
          <ac:chgData name="Valdis Saulespurens" userId="66adde1e377a30bd" providerId="LiveId" clId="{06F6B3BF-0B4D-4098-BE78-B1E5571F6398}" dt="2024-06-12T21:27:04.035" v="247" actId="26606"/>
          <ac:spMkLst>
            <pc:docMk/>
            <pc:sldMk cId="762049393" sldId="302"/>
            <ac:spMk id="50" creationId="{0D153B68-5844-490D-8E67-F616D6D721CA}"/>
          </ac:spMkLst>
        </pc:spChg>
        <pc:spChg chg="add del">
          <ac:chgData name="Valdis Saulespurens" userId="66adde1e377a30bd" providerId="LiveId" clId="{06F6B3BF-0B4D-4098-BE78-B1E5571F6398}" dt="2024-06-12T21:27:04.035" v="247" actId="26606"/>
          <ac:spMkLst>
            <pc:docMk/>
            <pc:sldMk cId="762049393" sldId="302"/>
            <ac:spMk id="52" creationId="{9A0D773F-7A7D-4DBB-9DEA-86BB8B8F4BC8}"/>
          </ac:spMkLst>
        </pc:spChg>
        <pc:spChg chg="add del">
          <ac:chgData name="Valdis Saulespurens" userId="66adde1e377a30bd" providerId="LiveId" clId="{06F6B3BF-0B4D-4098-BE78-B1E5571F6398}" dt="2024-06-12T21:27:26.298" v="253" actId="26606"/>
          <ac:spMkLst>
            <pc:docMk/>
            <pc:sldMk cId="762049393" sldId="302"/>
            <ac:spMk id="54" creationId="{45D37F4E-DDB4-456B-97E0-9937730A039F}"/>
          </ac:spMkLst>
        </pc:spChg>
        <pc:spChg chg="add del">
          <ac:chgData name="Valdis Saulespurens" userId="66adde1e377a30bd" providerId="LiveId" clId="{06F6B3BF-0B4D-4098-BE78-B1E5571F6398}" dt="2024-06-12T21:27:26.298" v="253" actId="26606"/>
          <ac:spMkLst>
            <pc:docMk/>
            <pc:sldMk cId="762049393" sldId="302"/>
            <ac:spMk id="55" creationId="{B2DD41CD-8F47-4F56-AD12-4E2FF7696987}"/>
          </ac:spMkLst>
        </pc:spChg>
        <pc:spChg chg="add del">
          <ac:chgData name="Valdis Saulespurens" userId="66adde1e377a30bd" providerId="LiveId" clId="{06F6B3BF-0B4D-4098-BE78-B1E5571F6398}" dt="2024-06-12T21:27:19.275" v="251" actId="26606"/>
          <ac:spMkLst>
            <pc:docMk/>
            <pc:sldMk cId="762049393" sldId="302"/>
            <ac:spMk id="60" creationId="{45D37F4E-DDB4-456B-97E0-9937730A039F}"/>
          </ac:spMkLst>
        </pc:spChg>
        <pc:spChg chg="add del">
          <ac:chgData name="Valdis Saulespurens" userId="66adde1e377a30bd" providerId="LiveId" clId="{06F6B3BF-0B4D-4098-BE78-B1E5571F6398}" dt="2024-06-12T21:27:19.275" v="251" actId="26606"/>
          <ac:spMkLst>
            <pc:docMk/>
            <pc:sldMk cId="762049393" sldId="302"/>
            <ac:spMk id="62" creationId="{B2DD41CD-8F47-4F56-AD12-4E2FF7696987}"/>
          </ac:spMkLst>
        </pc:spChg>
        <pc:picChg chg="add mod">
          <ac:chgData name="Valdis Saulespurens" userId="66adde1e377a30bd" providerId="LiveId" clId="{06F6B3BF-0B4D-4098-BE78-B1E5571F6398}" dt="2024-06-12T21:27:26.298" v="253" actId="26606"/>
          <ac:picMkLst>
            <pc:docMk/>
            <pc:sldMk cId="762049393" sldId="302"/>
            <ac:picMk id="4" creationId="{C0FDD896-3E8B-C096-D5C3-5358DF89B52E}"/>
          </ac:picMkLst>
        </pc:picChg>
        <pc:picChg chg="del">
          <ac:chgData name="Valdis Saulespurens" userId="66adde1e377a30bd" providerId="LiveId" clId="{06F6B3BF-0B4D-4098-BE78-B1E5571F6398}" dt="2024-06-12T21:23:56.638" v="233" actId="478"/>
          <ac:picMkLst>
            <pc:docMk/>
            <pc:sldMk cId="762049393" sldId="302"/>
            <ac:picMk id="5" creationId="{29A2FCE7-DE6D-726D-A734-9AC91F7D3D8B}"/>
          </ac:picMkLst>
        </pc:picChg>
      </pc:sldChg>
      <pc:sldChg chg="addSp delSp modSp add mod">
        <pc:chgData name="Valdis Saulespurens" userId="66adde1e377a30bd" providerId="LiveId" clId="{06F6B3BF-0B4D-4098-BE78-B1E5571F6398}" dt="2024-06-12T21:56:15.518" v="1358" actId="26606"/>
        <pc:sldMkLst>
          <pc:docMk/>
          <pc:sldMk cId="757690160" sldId="303"/>
        </pc:sldMkLst>
        <pc:spChg chg="mod">
          <ac:chgData name="Valdis Saulespurens" userId="66adde1e377a30bd" providerId="LiveId" clId="{06F6B3BF-0B4D-4098-BE78-B1E5571F6398}" dt="2024-06-12T21:56:15.518" v="1358" actId="26606"/>
          <ac:spMkLst>
            <pc:docMk/>
            <pc:sldMk cId="757690160" sldId="303"/>
            <ac:spMk id="2" creationId="{4A77A961-BFE0-3F73-D7C8-EA13ECC27FA8}"/>
          </ac:spMkLst>
        </pc:spChg>
        <pc:spChg chg="mod ord">
          <ac:chgData name="Valdis Saulespurens" userId="66adde1e377a30bd" providerId="LiveId" clId="{06F6B3BF-0B4D-4098-BE78-B1E5571F6398}" dt="2024-06-12T21:56:15.518" v="1358" actId="26606"/>
          <ac:spMkLst>
            <pc:docMk/>
            <pc:sldMk cId="757690160" sldId="303"/>
            <ac:spMk id="3" creationId="{E2BC96E9-9EBF-410C-2640-C89C8ED5CF8B}"/>
          </ac:spMkLst>
        </pc:spChg>
        <pc:spChg chg="add del">
          <ac:chgData name="Valdis Saulespurens" userId="66adde1e377a30bd" providerId="LiveId" clId="{06F6B3BF-0B4D-4098-BE78-B1E5571F6398}" dt="2024-06-12T21:55:48.420" v="1353" actId="26606"/>
          <ac:spMkLst>
            <pc:docMk/>
            <pc:sldMk cId="757690160" sldId="303"/>
            <ac:spMk id="2070" creationId="{352BEC0E-22F8-46D0-9632-375DB541B06C}"/>
          </ac:spMkLst>
        </pc:spChg>
        <pc:spChg chg="add del">
          <ac:chgData name="Valdis Saulespurens" userId="66adde1e377a30bd" providerId="LiveId" clId="{06F6B3BF-0B4D-4098-BE78-B1E5571F6398}" dt="2024-06-12T21:55:48.420" v="1353" actId="26606"/>
          <ac:spMkLst>
            <pc:docMk/>
            <pc:sldMk cId="757690160" sldId="303"/>
            <ac:spMk id="2072" creationId="{3FCFB1DE-0B7E-48CC-BA90-B2AB0889F9D6}"/>
          </ac:spMkLst>
        </pc:spChg>
        <pc:spChg chg="add del">
          <ac:chgData name="Valdis Saulespurens" userId="66adde1e377a30bd" providerId="LiveId" clId="{06F6B3BF-0B4D-4098-BE78-B1E5571F6398}" dt="2024-06-12T21:56:15.518" v="1358" actId="26606"/>
          <ac:spMkLst>
            <pc:docMk/>
            <pc:sldMk cId="757690160" sldId="303"/>
            <ac:spMk id="5124" creationId="{3BA513B0-82FF-4F41-8178-885375D1CFB5}"/>
          </ac:spMkLst>
        </pc:spChg>
        <pc:spChg chg="add del">
          <ac:chgData name="Valdis Saulespurens" userId="66adde1e377a30bd" providerId="LiveId" clId="{06F6B3BF-0B4D-4098-BE78-B1E5571F6398}" dt="2024-06-12T21:55:30.048" v="1350" actId="26606"/>
          <ac:spMkLst>
            <pc:docMk/>
            <pc:sldMk cId="757690160" sldId="303"/>
            <ac:spMk id="5127" creationId="{3BA513B0-82FF-4F41-8178-885375D1CFB5}"/>
          </ac:spMkLst>
        </pc:spChg>
        <pc:spChg chg="add">
          <ac:chgData name="Valdis Saulespurens" userId="66adde1e377a30bd" providerId="LiveId" clId="{06F6B3BF-0B4D-4098-BE78-B1E5571F6398}" dt="2024-06-12T21:56:15.518" v="1358" actId="26606"/>
          <ac:spMkLst>
            <pc:docMk/>
            <pc:sldMk cId="757690160" sldId="303"/>
            <ac:spMk id="5138" creationId="{7FEAE179-C525-48F3-AD47-0E9E2B6F2E2E}"/>
          </ac:spMkLst>
        </pc:spChg>
        <pc:spChg chg="add">
          <ac:chgData name="Valdis Saulespurens" userId="66adde1e377a30bd" providerId="LiveId" clId="{06F6B3BF-0B4D-4098-BE78-B1E5571F6398}" dt="2024-06-12T21:56:15.518" v="1358" actId="26606"/>
          <ac:spMkLst>
            <pc:docMk/>
            <pc:sldMk cId="757690160" sldId="303"/>
            <ac:spMk id="5140" creationId="{95C8260E-968F-44E8-A823-ABB431311926}"/>
          </ac:spMkLst>
        </pc:spChg>
        <pc:spChg chg="add">
          <ac:chgData name="Valdis Saulespurens" userId="66adde1e377a30bd" providerId="LiveId" clId="{06F6B3BF-0B4D-4098-BE78-B1E5571F6398}" dt="2024-06-12T21:56:15.518" v="1358" actId="26606"/>
          <ac:spMkLst>
            <pc:docMk/>
            <pc:sldMk cId="757690160" sldId="303"/>
            <ac:spMk id="5142" creationId="{2C1BBA94-3F40-40AA-8BB9-E69E25E537C1}"/>
          </ac:spMkLst>
        </pc:spChg>
        <pc:spChg chg="add">
          <ac:chgData name="Valdis Saulespurens" userId="66adde1e377a30bd" providerId="LiveId" clId="{06F6B3BF-0B4D-4098-BE78-B1E5571F6398}" dt="2024-06-12T21:56:15.518" v="1358" actId="26606"/>
          <ac:spMkLst>
            <pc:docMk/>
            <pc:sldMk cId="757690160" sldId="303"/>
            <ac:spMk id="5144" creationId="{FE43805F-24A6-46A4-B19B-54F28347355C}"/>
          </ac:spMkLst>
        </pc:spChg>
        <pc:grpChg chg="add del">
          <ac:chgData name="Valdis Saulespurens" userId="66adde1e377a30bd" providerId="LiveId" clId="{06F6B3BF-0B4D-4098-BE78-B1E5571F6398}" dt="2024-06-12T21:56:15.518" v="1358" actId="26606"/>
          <ac:grpSpMkLst>
            <pc:docMk/>
            <pc:sldMk cId="757690160" sldId="303"/>
            <ac:grpSpMk id="5125" creationId="{93DB8501-F9F2-4ACD-B56A-9019CD5006D6}"/>
          </ac:grpSpMkLst>
        </pc:grpChg>
        <pc:grpChg chg="add del">
          <ac:chgData name="Valdis Saulespurens" userId="66adde1e377a30bd" providerId="LiveId" clId="{06F6B3BF-0B4D-4098-BE78-B1E5571F6398}" dt="2024-06-12T21:55:30.048" v="1350" actId="26606"/>
          <ac:grpSpMkLst>
            <pc:docMk/>
            <pc:sldMk cId="757690160" sldId="303"/>
            <ac:grpSpMk id="5129" creationId="{93DB8501-F9F2-4ACD-B56A-9019CD5006D6}"/>
          </ac:grpSpMkLst>
        </pc:grpChg>
        <pc:picChg chg="del">
          <ac:chgData name="Valdis Saulespurens" userId="66adde1e377a30bd" providerId="LiveId" clId="{06F6B3BF-0B4D-4098-BE78-B1E5571F6398}" dt="2024-06-12T21:45:55.923" v="898" actId="478"/>
          <ac:picMkLst>
            <pc:docMk/>
            <pc:sldMk cId="757690160" sldId="303"/>
            <ac:picMk id="2050" creationId="{0EC29EF1-D653-22DF-406B-71EC1AE5552C}"/>
          </ac:picMkLst>
        </pc:picChg>
        <pc:picChg chg="del">
          <ac:chgData name="Valdis Saulespurens" userId="66adde1e377a30bd" providerId="LiveId" clId="{06F6B3BF-0B4D-4098-BE78-B1E5571F6398}" dt="2024-06-12T21:45:56.463" v="899" actId="478"/>
          <ac:picMkLst>
            <pc:docMk/>
            <pc:sldMk cId="757690160" sldId="303"/>
            <ac:picMk id="2054" creationId="{7DDCB075-BD1C-8C99-3CB1-11BA2CBC90C3}"/>
          </ac:picMkLst>
        </pc:picChg>
        <pc:picChg chg="add mod ord">
          <ac:chgData name="Valdis Saulespurens" userId="66adde1e377a30bd" providerId="LiveId" clId="{06F6B3BF-0B4D-4098-BE78-B1E5571F6398}" dt="2024-06-12T21:56:15.518" v="1358" actId="26606"/>
          <ac:picMkLst>
            <pc:docMk/>
            <pc:sldMk cId="757690160" sldId="303"/>
            <ac:picMk id="5122" creationId="{41B711E6-C496-C9EE-10B2-B6AAD0E88B21}"/>
          </ac:picMkLst>
        </pc:picChg>
      </pc:sldChg>
      <pc:sldChg chg="addSp delSp modSp add mod ord">
        <pc:chgData name="Valdis Saulespurens" userId="66adde1e377a30bd" providerId="LiveId" clId="{06F6B3BF-0B4D-4098-BE78-B1E5571F6398}" dt="2024-06-12T22:04:33.012" v="1645" actId="26606"/>
        <pc:sldMkLst>
          <pc:docMk/>
          <pc:sldMk cId="725850932" sldId="304"/>
        </pc:sldMkLst>
        <pc:spChg chg="mod">
          <ac:chgData name="Valdis Saulespurens" userId="66adde1e377a30bd" providerId="LiveId" clId="{06F6B3BF-0B4D-4098-BE78-B1E5571F6398}" dt="2024-06-12T22:04:33.012" v="1645" actId="26606"/>
          <ac:spMkLst>
            <pc:docMk/>
            <pc:sldMk cId="725850932" sldId="304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2:04:33.012" v="1645" actId="26606"/>
          <ac:spMkLst>
            <pc:docMk/>
            <pc:sldMk cId="725850932" sldId="304"/>
            <ac:spMk id="3" creationId="{E2BC96E9-9EBF-410C-2640-C89C8ED5CF8B}"/>
          </ac:spMkLst>
        </pc:spChg>
        <pc:spChg chg="del">
          <ac:chgData name="Valdis Saulespurens" userId="66adde1e377a30bd" providerId="LiveId" clId="{06F6B3BF-0B4D-4098-BE78-B1E5571F6398}" dt="2024-06-12T22:04:33.012" v="1645" actId="26606"/>
          <ac:spMkLst>
            <pc:docMk/>
            <pc:sldMk cId="725850932" sldId="304"/>
            <ac:spMk id="2070" creationId="{352BEC0E-22F8-46D0-9632-375DB541B06C}"/>
          </ac:spMkLst>
        </pc:spChg>
        <pc:spChg chg="del">
          <ac:chgData name="Valdis Saulespurens" userId="66adde1e377a30bd" providerId="LiveId" clId="{06F6B3BF-0B4D-4098-BE78-B1E5571F6398}" dt="2024-06-12T22:04:33.012" v="1645" actId="26606"/>
          <ac:spMkLst>
            <pc:docMk/>
            <pc:sldMk cId="725850932" sldId="304"/>
            <ac:spMk id="2072" creationId="{3FCFB1DE-0B7E-48CC-BA90-B2AB0889F9D6}"/>
          </ac:spMkLst>
        </pc:spChg>
        <pc:spChg chg="add">
          <ac:chgData name="Valdis Saulespurens" userId="66adde1e377a30bd" providerId="LiveId" clId="{06F6B3BF-0B4D-4098-BE78-B1E5571F6398}" dt="2024-06-12T22:04:33.012" v="1645" actId="26606"/>
          <ac:spMkLst>
            <pc:docMk/>
            <pc:sldMk cId="725850932" sldId="304"/>
            <ac:spMk id="2077" creationId="{F13C74B1-5B17-4795-BED0-7140497B445A}"/>
          </ac:spMkLst>
        </pc:spChg>
        <pc:spChg chg="add">
          <ac:chgData name="Valdis Saulespurens" userId="66adde1e377a30bd" providerId="LiveId" clId="{06F6B3BF-0B4D-4098-BE78-B1E5571F6398}" dt="2024-06-12T22:04:33.012" v="1645" actId="26606"/>
          <ac:spMkLst>
            <pc:docMk/>
            <pc:sldMk cId="725850932" sldId="304"/>
            <ac:spMk id="2079" creationId="{D4974D33-8DC5-464E-8C6D-BE58F0669C17}"/>
          </ac:spMkLst>
        </pc:spChg>
        <pc:picChg chg="add mod">
          <ac:chgData name="Valdis Saulespurens" userId="66adde1e377a30bd" providerId="LiveId" clId="{06F6B3BF-0B4D-4098-BE78-B1E5571F6398}" dt="2024-06-12T22:04:33.012" v="1645" actId="26606"/>
          <ac:picMkLst>
            <pc:docMk/>
            <pc:sldMk cId="725850932" sldId="304"/>
            <ac:picMk id="5" creationId="{A83DC46C-C3AE-64B2-DB8B-F8A72A1DD369}"/>
          </ac:picMkLst>
        </pc:picChg>
        <pc:picChg chg="del">
          <ac:chgData name="Valdis Saulespurens" userId="66adde1e377a30bd" providerId="LiveId" clId="{06F6B3BF-0B4D-4098-BE78-B1E5571F6398}" dt="2024-06-12T21:58:28.502" v="1374" actId="478"/>
          <ac:picMkLst>
            <pc:docMk/>
            <pc:sldMk cId="725850932" sldId="304"/>
            <ac:picMk id="2050" creationId="{0EC29EF1-D653-22DF-406B-71EC1AE5552C}"/>
          </ac:picMkLst>
        </pc:picChg>
        <pc:picChg chg="del">
          <ac:chgData name="Valdis Saulespurens" userId="66adde1e377a30bd" providerId="LiveId" clId="{06F6B3BF-0B4D-4098-BE78-B1E5571F6398}" dt="2024-06-12T21:58:29.119" v="1375" actId="478"/>
          <ac:picMkLst>
            <pc:docMk/>
            <pc:sldMk cId="725850932" sldId="304"/>
            <ac:picMk id="2054" creationId="{7DDCB075-BD1C-8C99-3CB1-11BA2CBC90C3}"/>
          </ac:picMkLst>
        </pc:picChg>
      </pc:sldChg>
      <pc:sldChg chg="addSp delSp modSp add mod">
        <pc:chgData name="Valdis Saulespurens" userId="66adde1e377a30bd" providerId="LiveId" clId="{06F6B3BF-0B4D-4098-BE78-B1E5571F6398}" dt="2024-06-12T22:22:10.685" v="1818" actId="26606"/>
        <pc:sldMkLst>
          <pc:docMk/>
          <pc:sldMk cId="3712730812" sldId="305"/>
        </pc:sldMkLst>
        <pc:spChg chg="mod">
          <ac:chgData name="Valdis Saulespurens" userId="66adde1e377a30bd" providerId="LiveId" clId="{06F6B3BF-0B4D-4098-BE78-B1E5571F6398}" dt="2024-06-12T22:22:10.685" v="1818" actId="26606"/>
          <ac:spMkLst>
            <pc:docMk/>
            <pc:sldMk cId="3712730812" sldId="305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2:22:10.685" v="1818" actId="26606"/>
          <ac:spMkLst>
            <pc:docMk/>
            <pc:sldMk cId="3712730812" sldId="305"/>
            <ac:spMk id="3" creationId="{E2BC96E9-9EBF-410C-2640-C89C8ED5CF8B}"/>
          </ac:spMkLst>
        </pc:spChg>
        <pc:spChg chg="add del mod ord">
          <ac:chgData name="Valdis Saulespurens" userId="66adde1e377a30bd" providerId="LiveId" clId="{06F6B3BF-0B4D-4098-BE78-B1E5571F6398}" dt="2024-06-12T22:22:10.685" v="1818" actId="26606"/>
          <ac:spMkLst>
            <pc:docMk/>
            <pc:sldMk cId="3712730812" sldId="305"/>
            <ac:spMk id="4" creationId="{0EB73080-8CC2-703F-A74F-E576F8AE2EAE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6" creationId="{EDC032EA-CF08-CE9E-116B-134C6DF1DA2F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7" creationId="{28EACC9F-F6F0-0A23-A932-869AAFA5B7EA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8" creationId="{5D88022E-A109-8F8D-587A-A23D49BC3B6A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9" creationId="{853A031F-0D4B-6CD0-D410-04D0953963A1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10" creationId="{A12C3890-D053-4259-F8A8-FF68D96F4E73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11" creationId="{990315C3-D584-6B81-4AB1-D41B2DAC5E83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12" creationId="{8205BE20-A3F0-1C77-6C71-25EF95C1A676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13" creationId="{86310FF6-3446-D67D-7AB8-671987E61388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14" creationId="{ABD99494-7C67-51A8-460A-C87CA962DB0A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15" creationId="{2BF2E464-C529-1555-A504-E0EAD0121AB3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16" creationId="{14C0D11F-49CC-BB5F-F02A-CCA2335E70AB}"/>
          </ac:spMkLst>
        </pc:spChg>
        <pc:spChg chg="add mod">
          <ac:chgData name="Valdis Saulespurens" userId="66adde1e377a30bd" providerId="LiveId" clId="{06F6B3BF-0B4D-4098-BE78-B1E5571F6398}" dt="2024-06-12T22:19:00.538" v="1736"/>
          <ac:spMkLst>
            <pc:docMk/>
            <pc:sldMk cId="3712730812" sldId="305"/>
            <ac:spMk id="17" creationId="{743D0258-FE19-8B3D-0817-70F90FC22773}"/>
          </ac:spMkLst>
        </pc:spChg>
        <pc:spChg chg="add del">
          <ac:chgData name="Valdis Saulespurens" userId="66adde1e377a30bd" providerId="LiveId" clId="{06F6B3BF-0B4D-4098-BE78-B1E5571F6398}" dt="2024-06-12T22:22:10.685" v="1818" actId="26606"/>
          <ac:spMkLst>
            <pc:docMk/>
            <pc:sldMk cId="3712730812" sldId="305"/>
            <ac:spMk id="20" creationId="{45D37F4E-DDB4-456B-97E0-9937730A039F}"/>
          </ac:spMkLst>
        </pc:spChg>
        <pc:spChg chg="add del">
          <ac:chgData name="Valdis Saulespurens" userId="66adde1e377a30bd" providerId="LiveId" clId="{06F6B3BF-0B4D-4098-BE78-B1E5571F6398}" dt="2024-06-12T22:22:10.685" v="1818" actId="26606"/>
          <ac:spMkLst>
            <pc:docMk/>
            <pc:sldMk cId="3712730812" sldId="305"/>
            <ac:spMk id="22" creationId="{B2DD41CD-8F47-4F56-AD12-4E2FF7696987}"/>
          </ac:spMkLst>
        </pc:spChg>
        <pc:spChg chg="add del">
          <ac:chgData name="Valdis Saulespurens" userId="66adde1e377a30bd" providerId="LiveId" clId="{06F6B3BF-0B4D-4098-BE78-B1E5571F6398}" dt="2024-06-12T22:22:10.669" v="1817" actId="26606"/>
          <ac:spMkLst>
            <pc:docMk/>
            <pc:sldMk cId="3712730812" sldId="305"/>
            <ac:spMk id="24" creationId="{F13C74B1-5B17-4795-BED0-7140497B445A}"/>
          </ac:spMkLst>
        </pc:spChg>
        <pc:spChg chg="add del">
          <ac:chgData name="Valdis Saulespurens" userId="66adde1e377a30bd" providerId="LiveId" clId="{06F6B3BF-0B4D-4098-BE78-B1E5571F6398}" dt="2024-06-12T22:22:10.669" v="1817" actId="26606"/>
          <ac:spMkLst>
            <pc:docMk/>
            <pc:sldMk cId="3712730812" sldId="305"/>
            <ac:spMk id="25" creationId="{D4974D33-8DC5-464E-8C6D-BE58F0669C17}"/>
          </ac:spMkLst>
        </pc:spChg>
        <pc:spChg chg="add del">
          <ac:chgData name="Valdis Saulespurens" userId="66adde1e377a30bd" providerId="LiveId" clId="{06F6B3BF-0B4D-4098-BE78-B1E5571F6398}" dt="2024-06-12T22:19:37.146" v="1739" actId="26606"/>
          <ac:spMkLst>
            <pc:docMk/>
            <pc:sldMk cId="3712730812" sldId="305"/>
            <ac:spMk id="27" creationId="{2B97F24A-32CE-4C1C-A50D-3016B394DCFB}"/>
          </ac:spMkLst>
        </pc:spChg>
        <pc:spChg chg="add">
          <ac:chgData name="Valdis Saulespurens" userId="66adde1e377a30bd" providerId="LiveId" clId="{06F6B3BF-0B4D-4098-BE78-B1E5571F6398}" dt="2024-06-12T22:22:10.685" v="1818" actId="26606"/>
          <ac:spMkLst>
            <pc:docMk/>
            <pc:sldMk cId="3712730812" sldId="305"/>
            <ac:spMk id="28" creationId="{04812C46-200A-4DEB-A05E-3ED6C68C2387}"/>
          </ac:spMkLst>
        </pc:spChg>
        <pc:spChg chg="add del">
          <ac:chgData name="Valdis Saulespurens" userId="66adde1e377a30bd" providerId="LiveId" clId="{06F6B3BF-0B4D-4098-BE78-B1E5571F6398}" dt="2024-06-12T22:19:37.146" v="1739" actId="26606"/>
          <ac:spMkLst>
            <pc:docMk/>
            <pc:sldMk cId="3712730812" sldId="305"/>
            <ac:spMk id="29" creationId="{CD8B4F24-440B-49E9-B85D-733523DC064B}"/>
          </ac:spMkLst>
        </pc:spChg>
        <pc:spChg chg="add">
          <ac:chgData name="Valdis Saulespurens" userId="66adde1e377a30bd" providerId="LiveId" clId="{06F6B3BF-0B4D-4098-BE78-B1E5571F6398}" dt="2024-06-12T22:22:10.685" v="1818" actId="26606"/>
          <ac:spMkLst>
            <pc:docMk/>
            <pc:sldMk cId="3712730812" sldId="305"/>
            <ac:spMk id="30" creationId="{D1EA859B-E555-4109-94F3-6700E046E008}"/>
          </ac:spMkLst>
        </pc:spChg>
        <pc:graphicFrameChg chg="add mod">
          <ac:chgData name="Valdis Saulespurens" userId="66adde1e377a30bd" providerId="LiveId" clId="{06F6B3BF-0B4D-4098-BE78-B1E5571F6398}" dt="2024-06-12T22:18:51.410" v="1735"/>
          <ac:graphicFrameMkLst>
            <pc:docMk/>
            <pc:sldMk cId="3712730812" sldId="305"/>
            <ac:graphicFrameMk id="5" creationId="{30DB9732-1CF1-CEA8-696A-D6F85CA668CB}"/>
          </ac:graphicFrameMkLst>
        </pc:graphicFrameChg>
        <pc:picChg chg="add mod ord">
          <ac:chgData name="Valdis Saulespurens" userId="66adde1e377a30bd" providerId="LiveId" clId="{06F6B3BF-0B4D-4098-BE78-B1E5571F6398}" dt="2024-06-12T22:22:10.685" v="1818" actId="26606"/>
          <ac:picMkLst>
            <pc:docMk/>
            <pc:sldMk cId="3712730812" sldId="305"/>
            <ac:picMk id="19" creationId="{5AD80EA0-5C75-7C7A-D016-525744BB2E05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74" creationId="{8F063685-3E6B-D92A-F603-93F8FF92A107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75" creationId="{94E3A103-C4B7-5B09-0D8F-43993DB7F509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76" creationId="{93801534-2776-9A81-7543-DF3C3771C3CF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78" creationId="{4F9CD018-749D-C459-1F2C-92C134199E1D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79" creationId="{2EC401FD-2054-0505-C6DA-04E0E2F69E2F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0" creationId="{D12F393D-7A7C-580C-BC41-C7B45FCEE82F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1" creationId="{62F00207-B697-A92D-CB3E-D7F68C80960C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2" creationId="{0CC607BC-F019-907C-1793-B02BA16B9845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3" creationId="{85611EAA-D32A-E304-F50C-5732DB55069B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4" creationId="{C3BE6498-6078-71BF-D431-2762E7DA003D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5" creationId="{303F33A3-5999-997B-CB3F-A6CCB9FEF3C9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6" creationId="{597CBFFD-A8DD-B4F6-EA43-EA67BC784760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7" creationId="{EBEA7E77-8EBF-7564-B067-6312A08BE2B0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8" creationId="{4BF5DF30-2737-3B70-619E-7B82A3E230CF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89" creationId="{139D5B2C-C714-011C-3A95-91CA550B4B85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90" creationId="{C9EE2204-41D1-B4CE-F78B-B9937A73DB99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91" creationId="{67B1452D-594F-2563-CD00-1C627ADC5267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92" creationId="{53064FD2-4063-6726-DBD4-DC08ADC29587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93" creationId="{5D6BA005-ADB4-4120-E756-B650525A5F1F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194" creationId="{12D51CD8-CEA3-8EBB-4CE7-2E19B8728A75}"/>
          </ac:picMkLst>
        </pc:picChg>
        <pc:picChg chg="add mod">
          <ac:chgData name="Valdis Saulespurens" userId="66adde1e377a30bd" providerId="LiveId" clId="{06F6B3BF-0B4D-4098-BE78-B1E5571F6398}" dt="2024-06-12T22:19:00.538" v="1736"/>
          <ac:picMkLst>
            <pc:docMk/>
            <pc:sldMk cId="3712730812" sldId="305"/>
            <ac:picMk id="7201" creationId="{1BCA4494-ADD7-17C4-19E1-83A9579CB499}"/>
          </ac:picMkLst>
        </pc:picChg>
      </pc:sldChg>
      <pc:sldChg chg="add del">
        <pc:chgData name="Valdis Saulespurens" userId="66adde1e377a30bd" providerId="LiveId" clId="{06F6B3BF-0B4D-4098-BE78-B1E5571F6398}" dt="2024-06-12T22:22:33.568" v="1819" actId="47"/>
        <pc:sldMkLst>
          <pc:docMk/>
          <pc:sldMk cId="2009709992" sldId="306"/>
        </pc:sldMkLst>
      </pc:sldChg>
      <pc:sldChg chg="addSp delSp modSp add mod">
        <pc:chgData name="Valdis Saulespurens" userId="66adde1e377a30bd" providerId="LiveId" clId="{06F6B3BF-0B4D-4098-BE78-B1E5571F6398}" dt="2024-06-12T22:32:17.543" v="1980" actId="26606"/>
        <pc:sldMkLst>
          <pc:docMk/>
          <pc:sldMk cId="2984834346" sldId="306"/>
        </pc:sldMkLst>
        <pc:spChg chg="mod">
          <ac:chgData name="Valdis Saulespurens" userId="66adde1e377a30bd" providerId="LiveId" clId="{06F6B3BF-0B4D-4098-BE78-B1E5571F6398}" dt="2024-06-12T22:32:17.543" v="1980" actId="26606"/>
          <ac:spMkLst>
            <pc:docMk/>
            <pc:sldMk cId="2984834346" sldId="306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2:32:17.543" v="1980" actId="26606"/>
          <ac:spMkLst>
            <pc:docMk/>
            <pc:sldMk cId="2984834346" sldId="306"/>
            <ac:spMk id="3" creationId="{E2BC96E9-9EBF-410C-2640-C89C8ED5CF8B}"/>
          </ac:spMkLst>
        </pc:spChg>
        <pc:spChg chg="del mod">
          <ac:chgData name="Valdis Saulespurens" userId="66adde1e377a30bd" providerId="LiveId" clId="{06F6B3BF-0B4D-4098-BE78-B1E5571F6398}" dt="2024-06-12T22:32:12.650" v="1979" actId="478"/>
          <ac:spMkLst>
            <pc:docMk/>
            <pc:sldMk cId="2984834346" sldId="306"/>
            <ac:spMk id="4" creationId="{0EB73080-8CC2-703F-A74F-E576F8AE2EAE}"/>
          </ac:spMkLst>
        </pc:spChg>
        <pc:spChg chg="del">
          <ac:chgData name="Valdis Saulespurens" userId="66adde1e377a30bd" providerId="LiveId" clId="{06F6B3BF-0B4D-4098-BE78-B1E5571F6398}" dt="2024-06-12T22:32:17.543" v="1980" actId="26606"/>
          <ac:spMkLst>
            <pc:docMk/>
            <pc:sldMk cId="2984834346" sldId="306"/>
            <ac:spMk id="28" creationId="{04812C46-200A-4DEB-A05E-3ED6C68C2387}"/>
          </ac:spMkLst>
        </pc:spChg>
        <pc:spChg chg="del">
          <ac:chgData name="Valdis Saulespurens" userId="66adde1e377a30bd" providerId="LiveId" clId="{06F6B3BF-0B4D-4098-BE78-B1E5571F6398}" dt="2024-06-12T22:32:17.543" v="1980" actId="26606"/>
          <ac:spMkLst>
            <pc:docMk/>
            <pc:sldMk cId="2984834346" sldId="306"/>
            <ac:spMk id="30" creationId="{D1EA859B-E555-4109-94F3-6700E046E008}"/>
          </ac:spMkLst>
        </pc:spChg>
        <pc:spChg chg="add">
          <ac:chgData name="Valdis Saulespurens" userId="66adde1e377a30bd" providerId="LiveId" clId="{06F6B3BF-0B4D-4098-BE78-B1E5571F6398}" dt="2024-06-12T22:32:17.543" v="1980" actId="26606"/>
          <ac:spMkLst>
            <pc:docMk/>
            <pc:sldMk cId="2984834346" sldId="306"/>
            <ac:spMk id="35" creationId="{04812C46-200A-4DEB-A05E-3ED6C68C2387}"/>
          </ac:spMkLst>
        </pc:spChg>
        <pc:spChg chg="add">
          <ac:chgData name="Valdis Saulespurens" userId="66adde1e377a30bd" providerId="LiveId" clId="{06F6B3BF-0B4D-4098-BE78-B1E5571F6398}" dt="2024-06-12T22:32:17.543" v="1980" actId="26606"/>
          <ac:spMkLst>
            <pc:docMk/>
            <pc:sldMk cId="2984834346" sldId="306"/>
            <ac:spMk id="37" creationId="{D1EA859B-E555-4109-94F3-6700E046E008}"/>
          </ac:spMkLst>
        </pc:spChg>
        <pc:picChg chg="add mod ord">
          <ac:chgData name="Valdis Saulespurens" userId="66adde1e377a30bd" providerId="LiveId" clId="{06F6B3BF-0B4D-4098-BE78-B1E5571F6398}" dt="2024-06-12T22:32:17.543" v="1980" actId="26606"/>
          <ac:picMkLst>
            <pc:docMk/>
            <pc:sldMk cId="2984834346" sldId="306"/>
            <ac:picMk id="6" creationId="{43BDD955-4036-5007-469E-289AE56D30AA}"/>
          </ac:picMkLst>
        </pc:picChg>
        <pc:picChg chg="del">
          <ac:chgData name="Valdis Saulespurens" userId="66adde1e377a30bd" providerId="LiveId" clId="{06F6B3BF-0B4D-4098-BE78-B1E5571F6398}" dt="2024-06-12T22:29:21.444" v="1851" actId="478"/>
          <ac:picMkLst>
            <pc:docMk/>
            <pc:sldMk cId="2984834346" sldId="306"/>
            <ac:picMk id="19" creationId="{5AD80EA0-5C75-7C7A-D016-525744BB2E05}"/>
          </ac:picMkLst>
        </pc:picChg>
        <pc:picChg chg="add del mod">
          <ac:chgData name="Valdis Saulespurens" userId="66adde1e377a30bd" providerId="LiveId" clId="{06F6B3BF-0B4D-4098-BE78-B1E5571F6398}" dt="2024-06-12T22:31:02.403" v="1968" actId="478"/>
          <ac:picMkLst>
            <pc:docMk/>
            <pc:sldMk cId="2984834346" sldId="306"/>
            <ac:picMk id="8194" creationId="{8B9E0480-FF5B-2504-571C-0F8531E948D9}"/>
          </ac:picMkLst>
        </pc:picChg>
        <pc:picChg chg="add del mod">
          <ac:chgData name="Valdis Saulespurens" userId="66adde1e377a30bd" providerId="LiveId" clId="{06F6B3BF-0B4D-4098-BE78-B1E5571F6398}" dt="2024-06-12T22:31:54.139" v="1975" actId="478"/>
          <ac:picMkLst>
            <pc:docMk/>
            <pc:sldMk cId="2984834346" sldId="306"/>
            <ac:picMk id="8196" creationId="{15673777-7725-6C8E-A15E-5EEFC61AA9D0}"/>
          </ac:picMkLst>
        </pc:picChg>
      </pc:sldChg>
      <pc:sldChg chg="addSp delSp modSp add mod ord">
        <pc:chgData name="Valdis Saulespurens" userId="66adde1e377a30bd" providerId="LiveId" clId="{06F6B3BF-0B4D-4098-BE78-B1E5571F6398}" dt="2024-06-12T22:39:15.260" v="2247" actId="26606"/>
        <pc:sldMkLst>
          <pc:docMk/>
          <pc:sldMk cId="553968237" sldId="307"/>
        </pc:sldMkLst>
        <pc:spChg chg="mod">
          <ac:chgData name="Valdis Saulespurens" userId="66adde1e377a30bd" providerId="LiveId" clId="{06F6B3BF-0B4D-4098-BE78-B1E5571F6398}" dt="2024-06-12T22:39:15.260" v="2247" actId="26606"/>
          <ac:spMkLst>
            <pc:docMk/>
            <pc:sldMk cId="553968237" sldId="307"/>
            <ac:spMk id="2" creationId="{4A77A961-BFE0-3F73-D7C8-EA13ECC27FA8}"/>
          </ac:spMkLst>
        </pc:spChg>
        <pc:spChg chg="mod">
          <ac:chgData name="Valdis Saulespurens" userId="66adde1e377a30bd" providerId="LiveId" clId="{06F6B3BF-0B4D-4098-BE78-B1E5571F6398}" dt="2024-06-12T22:39:15.260" v="2247" actId="26606"/>
          <ac:spMkLst>
            <pc:docMk/>
            <pc:sldMk cId="553968237" sldId="307"/>
            <ac:spMk id="3" creationId="{E2BC96E9-9EBF-410C-2640-C89C8ED5CF8B}"/>
          </ac:spMkLst>
        </pc:spChg>
        <pc:spChg chg="add del">
          <ac:chgData name="Valdis Saulespurens" userId="66adde1e377a30bd" providerId="LiveId" clId="{06F6B3BF-0B4D-4098-BE78-B1E5571F6398}" dt="2024-06-12T22:38:23.299" v="2174" actId="22"/>
          <ac:spMkLst>
            <pc:docMk/>
            <pc:sldMk cId="553968237" sldId="307"/>
            <ac:spMk id="5" creationId="{72FDCE3A-4CC4-3563-D637-6E8BAE67B9B9}"/>
          </ac:spMkLst>
        </pc:spChg>
        <pc:spChg chg="del">
          <ac:chgData name="Valdis Saulespurens" userId="66adde1e377a30bd" providerId="LiveId" clId="{06F6B3BF-0B4D-4098-BE78-B1E5571F6398}" dt="2024-06-12T22:39:15.260" v="2247" actId="26606"/>
          <ac:spMkLst>
            <pc:docMk/>
            <pc:sldMk cId="553968237" sldId="307"/>
            <ac:spMk id="35" creationId="{04812C46-200A-4DEB-A05E-3ED6C68C2387}"/>
          </ac:spMkLst>
        </pc:spChg>
        <pc:spChg chg="del">
          <ac:chgData name="Valdis Saulespurens" userId="66adde1e377a30bd" providerId="LiveId" clId="{06F6B3BF-0B4D-4098-BE78-B1E5571F6398}" dt="2024-06-12T22:39:15.260" v="2247" actId="26606"/>
          <ac:spMkLst>
            <pc:docMk/>
            <pc:sldMk cId="553968237" sldId="307"/>
            <ac:spMk id="37" creationId="{D1EA859B-E555-4109-94F3-6700E046E008}"/>
          </ac:spMkLst>
        </pc:spChg>
        <pc:spChg chg="add">
          <ac:chgData name="Valdis Saulespurens" userId="66adde1e377a30bd" providerId="LiveId" clId="{06F6B3BF-0B4D-4098-BE78-B1E5571F6398}" dt="2024-06-12T22:39:15.260" v="2247" actId="26606"/>
          <ac:spMkLst>
            <pc:docMk/>
            <pc:sldMk cId="553968237" sldId="307"/>
            <ac:spMk id="9223" creationId="{2B97F24A-32CE-4C1C-A50D-3016B394DCFB}"/>
          </ac:spMkLst>
        </pc:spChg>
        <pc:spChg chg="add">
          <ac:chgData name="Valdis Saulespurens" userId="66adde1e377a30bd" providerId="LiveId" clId="{06F6B3BF-0B4D-4098-BE78-B1E5571F6398}" dt="2024-06-12T22:39:15.260" v="2247" actId="26606"/>
          <ac:spMkLst>
            <pc:docMk/>
            <pc:sldMk cId="553968237" sldId="307"/>
            <ac:spMk id="9225" creationId="{CD8B4F24-440B-49E9-B85D-733523DC064B}"/>
          </ac:spMkLst>
        </pc:spChg>
        <pc:picChg chg="del">
          <ac:chgData name="Valdis Saulespurens" userId="66adde1e377a30bd" providerId="LiveId" clId="{06F6B3BF-0B4D-4098-BE78-B1E5571F6398}" dt="2024-06-12T22:33:29.873" v="1983" actId="478"/>
          <ac:picMkLst>
            <pc:docMk/>
            <pc:sldMk cId="553968237" sldId="307"/>
            <ac:picMk id="6" creationId="{43BDD955-4036-5007-469E-289AE56D30AA}"/>
          </ac:picMkLst>
        </pc:picChg>
        <pc:picChg chg="add mod">
          <ac:chgData name="Valdis Saulespurens" userId="66adde1e377a30bd" providerId="LiveId" clId="{06F6B3BF-0B4D-4098-BE78-B1E5571F6398}" dt="2024-06-12T22:39:15.260" v="2247" actId="26606"/>
          <ac:picMkLst>
            <pc:docMk/>
            <pc:sldMk cId="553968237" sldId="307"/>
            <ac:picMk id="9218" creationId="{02C4779A-A542-A7C9-3CA8-02249A1E848B}"/>
          </ac:picMkLst>
        </pc:picChg>
      </pc:sldChg>
      <pc:sldChg chg="addSp delSp modSp add mod">
        <pc:chgData name="Valdis Saulespurens" userId="66adde1e377a30bd" providerId="LiveId" clId="{06F6B3BF-0B4D-4098-BE78-B1E5571F6398}" dt="2024-06-12T23:16:03.203" v="3178" actId="20577"/>
        <pc:sldMkLst>
          <pc:docMk/>
          <pc:sldMk cId="2798696525" sldId="308"/>
        </pc:sldMkLst>
        <pc:spChg chg="mod">
          <ac:chgData name="Valdis Saulespurens" userId="66adde1e377a30bd" providerId="LiveId" clId="{06F6B3BF-0B4D-4098-BE78-B1E5571F6398}" dt="2024-06-12T23:13:41.295" v="3124" actId="26606"/>
          <ac:spMkLst>
            <pc:docMk/>
            <pc:sldMk cId="2798696525" sldId="308"/>
            <ac:spMk id="2" creationId="{4A77A961-BFE0-3F73-D7C8-EA13ECC27FA8}"/>
          </ac:spMkLst>
        </pc:spChg>
        <pc:spChg chg="mod ord">
          <ac:chgData name="Valdis Saulespurens" userId="66adde1e377a30bd" providerId="LiveId" clId="{06F6B3BF-0B4D-4098-BE78-B1E5571F6398}" dt="2024-06-12T23:13:41.295" v="3124" actId="26606"/>
          <ac:spMkLst>
            <pc:docMk/>
            <pc:sldMk cId="2798696525" sldId="308"/>
            <ac:spMk id="3" creationId="{E2BC96E9-9EBF-410C-2640-C89C8ED5CF8B}"/>
          </ac:spMkLst>
        </pc:spChg>
        <pc:spChg chg="add mod">
          <ac:chgData name="Valdis Saulespurens" userId="66adde1e377a30bd" providerId="LiveId" clId="{06F6B3BF-0B4D-4098-BE78-B1E5571F6398}" dt="2024-06-12T23:16:03.203" v="3178" actId="20577"/>
          <ac:spMkLst>
            <pc:docMk/>
            <pc:sldMk cId="2798696525" sldId="308"/>
            <ac:spMk id="4" creationId="{6CB36A76-4CD2-B8CE-ADB3-C4C0D1AD2696}"/>
          </ac:spMkLst>
        </pc:spChg>
        <pc:spChg chg="add del">
          <ac:chgData name="Valdis Saulespurens" userId="66adde1e377a30bd" providerId="LiveId" clId="{06F6B3BF-0B4D-4098-BE78-B1E5571F6398}" dt="2024-06-12T23:10:56.130" v="3117" actId="26606"/>
          <ac:spMkLst>
            <pc:docMk/>
            <pc:sldMk cId="2798696525" sldId="308"/>
            <ac:spMk id="13323" creationId="{2B97F24A-32CE-4C1C-A50D-3016B394DCFB}"/>
          </ac:spMkLst>
        </pc:spChg>
        <pc:spChg chg="add del">
          <ac:chgData name="Valdis Saulespurens" userId="66adde1e377a30bd" providerId="LiveId" clId="{06F6B3BF-0B4D-4098-BE78-B1E5571F6398}" dt="2024-06-12T23:10:56.130" v="3117" actId="26606"/>
          <ac:spMkLst>
            <pc:docMk/>
            <pc:sldMk cId="2798696525" sldId="308"/>
            <ac:spMk id="13324" creationId="{CD8B4F24-440B-49E9-B85D-733523DC064B}"/>
          </ac:spMkLst>
        </pc:spChg>
        <pc:spChg chg="add del">
          <ac:chgData name="Valdis Saulespurens" userId="66adde1e377a30bd" providerId="LiveId" clId="{06F6B3BF-0B4D-4098-BE78-B1E5571F6398}" dt="2024-06-12T23:10:56.115" v="3116" actId="26606"/>
          <ac:spMkLst>
            <pc:docMk/>
            <pc:sldMk cId="2798696525" sldId="308"/>
            <ac:spMk id="14343" creationId="{2B97F24A-32CE-4C1C-A50D-3016B394DCFB}"/>
          </ac:spMkLst>
        </pc:spChg>
        <pc:spChg chg="add del">
          <ac:chgData name="Valdis Saulespurens" userId="66adde1e377a30bd" providerId="LiveId" clId="{06F6B3BF-0B4D-4098-BE78-B1E5571F6398}" dt="2024-06-12T23:10:56.115" v="3116" actId="26606"/>
          <ac:spMkLst>
            <pc:docMk/>
            <pc:sldMk cId="2798696525" sldId="308"/>
            <ac:spMk id="14345" creationId="{CD8B4F24-440B-49E9-B85D-733523DC064B}"/>
          </ac:spMkLst>
        </pc:spChg>
        <pc:spChg chg="add del">
          <ac:chgData name="Valdis Saulespurens" userId="66adde1e377a30bd" providerId="LiveId" clId="{06F6B3BF-0B4D-4098-BE78-B1E5571F6398}" dt="2024-06-12T23:13:41.295" v="3124" actId="26606"/>
          <ac:spMkLst>
            <pc:docMk/>
            <pc:sldMk cId="2798696525" sldId="308"/>
            <ac:spMk id="14347" creationId="{F13C74B1-5B17-4795-BED0-7140497B445A}"/>
          </ac:spMkLst>
        </pc:spChg>
        <pc:spChg chg="add del">
          <ac:chgData name="Valdis Saulespurens" userId="66adde1e377a30bd" providerId="LiveId" clId="{06F6B3BF-0B4D-4098-BE78-B1E5571F6398}" dt="2024-06-12T23:13:41.295" v="3124" actId="26606"/>
          <ac:spMkLst>
            <pc:docMk/>
            <pc:sldMk cId="2798696525" sldId="308"/>
            <ac:spMk id="14348" creationId="{D4974D33-8DC5-464E-8C6D-BE58F0669C17}"/>
          </ac:spMkLst>
        </pc:spChg>
        <pc:spChg chg="add del">
          <ac:chgData name="Valdis Saulespurens" userId="66adde1e377a30bd" providerId="LiveId" clId="{06F6B3BF-0B4D-4098-BE78-B1E5571F6398}" dt="2024-06-12T23:13:39.670" v="3121" actId="26606"/>
          <ac:spMkLst>
            <pc:docMk/>
            <pc:sldMk cId="2798696525" sldId="308"/>
            <ac:spMk id="14353" creationId="{F13C74B1-5B17-4795-BED0-7140497B445A}"/>
          </ac:spMkLst>
        </pc:spChg>
        <pc:spChg chg="add del">
          <ac:chgData name="Valdis Saulespurens" userId="66adde1e377a30bd" providerId="LiveId" clId="{06F6B3BF-0B4D-4098-BE78-B1E5571F6398}" dt="2024-06-12T23:13:39.670" v="3121" actId="26606"/>
          <ac:spMkLst>
            <pc:docMk/>
            <pc:sldMk cId="2798696525" sldId="308"/>
            <ac:spMk id="14355" creationId="{D4974D33-8DC5-464E-8C6D-BE58F0669C17}"/>
          </ac:spMkLst>
        </pc:spChg>
        <pc:spChg chg="add del">
          <ac:chgData name="Valdis Saulespurens" userId="66adde1e377a30bd" providerId="LiveId" clId="{06F6B3BF-0B4D-4098-BE78-B1E5571F6398}" dt="2024-06-12T23:13:41.279" v="3123" actId="26606"/>
          <ac:spMkLst>
            <pc:docMk/>
            <pc:sldMk cId="2798696525" sldId="308"/>
            <ac:spMk id="14357" creationId="{04812C46-200A-4DEB-A05E-3ED6C68C2387}"/>
          </ac:spMkLst>
        </pc:spChg>
        <pc:spChg chg="add del">
          <ac:chgData name="Valdis Saulespurens" userId="66adde1e377a30bd" providerId="LiveId" clId="{06F6B3BF-0B4D-4098-BE78-B1E5571F6398}" dt="2024-06-12T23:13:41.279" v="3123" actId="26606"/>
          <ac:spMkLst>
            <pc:docMk/>
            <pc:sldMk cId="2798696525" sldId="308"/>
            <ac:spMk id="14358" creationId="{D1EA859B-E555-4109-94F3-6700E046E008}"/>
          </ac:spMkLst>
        </pc:spChg>
        <pc:picChg chg="del">
          <ac:chgData name="Valdis Saulespurens" userId="66adde1e377a30bd" providerId="LiveId" clId="{06F6B3BF-0B4D-4098-BE78-B1E5571F6398}" dt="2024-06-12T23:08:55.027" v="3024" actId="478"/>
          <ac:picMkLst>
            <pc:docMk/>
            <pc:sldMk cId="2798696525" sldId="308"/>
            <ac:picMk id="13314" creationId="{09D90F80-DDB4-F280-8B4A-AEFCFCE66972}"/>
          </ac:picMkLst>
        </pc:picChg>
        <pc:picChg chg="add del mod">
          <ac:chgData name="Valdis Saulespurens" userId="66adde1e377a30bd" providerId="LiveId" clId="{06F6B3BF-0B4D-4098-BE78-B1E5571F6398}" dt="2024-06-12T23:13:26.491" v="3118" actId="478"/>
          <ac:picMkLst>
            <pc:docMk/>
            <pc:sldMk cId="2798696525" sldId="308"/>
            <ac:picMk id="14338" creationId="{10D016B7-D47F-8303-270C-65BD3FA2B08D}"/>
          </ac:picMkLst>
        </pc:picChg>
        <pc:picChg chg="add mod ord">
          <ac:chgData name="Valdis Saulespurens" userId="66adde1e377a30bd" providerId="LiveId" clId="{06F6B3BF-0B4D-4098-BE78-B1E5571F6398}" dt="2024-06-12T23:13:41.295" v="3124" actId="26606"/>
          <ac:picMkLst>
            <pc:docMk/>
            <pc:sldMk cId="2798696525" sldId="308"/>
            <ac:picMk id="14340" creationId="{2E6662C0-876A-1A3D-457D-7CE88EAE7A1F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D906D4-2941-4EE5-ADDF-198466CBBF28}" type="doc">
      <dgm:prSet loTypeId="urn:microsoft.com/office/officeart/2005/8/layout/cycle5" loCatId="cycl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A5E7D7-E3C4-4783-BEDC-3A545830F666}">
      <dgm:prSet/>
      <dgm:spPr/>
      <dgm:t>
        <a:bodyPr/>
        <a:lstStyle/>
        <a:p>
          <a:r>
            <a:rPr lang="en-US" b="0" i="0" baseline="0"/>
            <a:t>Questions</a:t>
          </a:r>
          <a:endParaRPr lang="en-US"/>
        </a:p>
      </dgm:t>
    </dgm:pt>
    <dgm:pt modelId="{006A33A0-7E75-4F6A-9D88-DDF4522D34E6}" type="parTrans" cxnId="{57802160-99E0-47AE-A991-AA2EE4874F1B}">
      <dgm:prSet/>
      <dgm:spPr/>
      <dgm:t>
        <a:bodyPr/>
        <a:lstStyle/>
        <a:p>
          <a:endParaRPr lang="en-US"/>
        </a:p>
      </dgm:t>
    </dgm:pt>
    <dgm:pt modelId="{3B354DF5-C6FD-40D5-A7D8-5BD255C36C30}" type="sibTrans" cxnId="{57802160-99E0-47AE-A991-AA2EE4874F1B}">
      <dgm:prSet/>
      <dgm:spPr/>
      <dgm:t>
        <a:bodyPr/>
        <a:lstStyle/>
        <a:p>
          <a:endParaRPr lang="en-US"/>
        </a:p>
      </dgm:t>
    </dgm:pt>
    <dgm:pt modelId="{5AB07557-AA2C-415D-9DC5-547F9D5EA26F}">
      <dgm:prSet/>
      <dgm:spPr/>
      <dgm:t>
        <a:bodyPr/>
        <a:lstStyle/>
        <a:p>
          <a:r>
            <a:rPr lang="en-US" b="0" i="0" baseline="0"/>
            <a:t>Thank You!</a:t>
          </a:r>
          <a:endParaRPr lang="en-US"/>
        </a:p>
      </dgm:t>
    </dgm:pt>
    <dgm:pt modelId="{A59825FA-89A5-48B0-B3E3-C6A49F329362}" type="parTrans" cxnId="{FEA4C491-0470-48ED-A331-D8C81895FD61}">
      <dgm:prSet/>
      <dgm:spPr/>
      <dgm:t>
        <a:bodyPr/>
        <a:lstStyle/>
        <a:p>
          <a:endParaRPr lang="en-US"/>
        </a:p>
      </dgm:t>
    </dgm:pt>
    <dgm:pt modelId="{90A8728F-7113-438F-A453-4ABAFEFA0CEE}" type="sibTrans" cxnId="{FEA4C491-0470-48ED-A331-D8C81895FD61}">
      <dgm:prSet/>
      <dgm:spPr/>
      <dgm:t>
        <a:bodyPr/>
        <a:lstStyle/>
        <a:p>
          <a:endParaRPr lang="en-US"/>
        </a:p>
      </dgm:t>
    </dgm:pt>
    <dgm:pt modelId="{9DB8F762-876B-4709-BA8B-9515B0460C19}" type="pres">
      <dgm:prSet presAssocID="{C1D906D4-2941-4EE5-ADDF-198466CBBF28}" presName="cycle" presStyleCnt="0">
        <dgm:presLayoutVars>
          <dgm:dir/>
          <dgm:resizeHandles val="exact"/>
        </dgm:presLayoutVars>
      </dgm:prSet>
      <dgm:spPr/>
    </dgm:pt>
    <dgm:pt modelId="{E5E42035-083C-4250-B575-6F2634E20657}" type="pres">
      <dgm:prSet presAssocID="{CCA5E7D7-E3C4-4783-BEDC-3A545830F666}" presName="node" presStyleLbl="node1" presStyleIdx="0" presStyleCnt="2">
        <dgm:presLayoutVars>
          <dgm:bulletEnabled val="1"/>
        </dgm:presLayoutVars>
      </dgm:prSet>
      <dgm:spPr/>
    </dgm:pt>
    <dgm:pt modelId="{FA890EFF-8F65-4DC6-90BD-9D79FC27C5CE}" type="pres">
      <dgm:prSet presAssocID="{CCA5E7D7-E3C4-4783-BEDC-3A545830F666}" presName="spNode" presStyleCnt="0"/>
      <dgm:spPr/>
    </dgm:pt>
    <dgm:pt modelId="{3C9A38D3-21A4-40C6-97B0-32F8027CC46A}" type="pres">
      <dgm:prSet presAssocID="{3B354DF5-C6FD-40D5-A7D8-5BD255C36C30}" presName="sibTrans" presStyleLbl="sibTrans1D1" presStyleIdx="0" presStyleCnt="2"/>
      <dgm:spPr/>
    </dgm:pt>
    <dgm:pt modelId="{DF00C253-FBA0-4A01-9117-549997E19809}" type="pres">
      <dgm:prSet presAssocID="{5AB07557-AA2C-415D-9DC5-547F9D5EA26F}" presName="node" presStyleLbl="node1" presStyleIdx="1" presStyleCnt="2">
        <dgm:presLayoutVars>
          <dgm:bulletEnabled val="1"/>
        </dgm:presLayoutVars>
      </dgm:prSet>
      <dgm:spPr/>
    </dgm:pt>
    <dgm:pt modelId="{7140F758-461F-4048-8291-8E8DA70CD763}" type="pres">
      <dgm:prSet presAssocID="{5AB07557-AA2C-415D-9DC5-547F9D5EA26F}" presName="spNode" presStyleCnt="0"/>
      <dgm:spPr/>
    </dgm:pt>
    <dgm:pt modelId="{5879376D-5074-452C-97CA-7ECAE2B2A805}" type="pres">
      <dgm:prSet presAssocID="{90A8728F-7113-438F-A453-4ABAFEFA0CEE}" presName="sibTrans" presStyleLbl="sibTrans1D1" presStyleIdx="1" presStyleCnt="2"/>
      <dgm:spPr/>
    </dgm:pt>
  </dgm:ptLst>
  <dgm:cxnLst>
    <dgm:cxn modelId="{B53A8E36-39F9-4ED0-8F5A-A2A1AA1976F7}" type="presOf" srcId="{C1D906D4-2941-4EE5-ADDF-198466CBBF28}" destId="{9DB8F762-876B-4709-BA8B-9515B0460C19}" srcOrd="0" destOrd="0" presId="urn:microsoft.com/office/officeart/2005/8/layout/cycle5"/>
    <dgm:cxn modelId="{57802160-99E0-47AE-A991-AA2EE4874F1B}" srcId="{C1D906D4-2941-4EE5-ADDF-198466CBBF28}" destId="{CCA5E7D7-E3C4-4783-BEDC-3A545830F666}" srcOrd="0" destOrd="0" parTransId="{006A33A0-7E75-4F6A-9D88-DDF4522D34E6}" sibTransId="{3B354DF5-C6FD-40D5-A7D8-5BD255C36C30}"/>
    <dgm:cxn modelId="{A035606A-61F0-46B1-ADDC-A9D32E130972}" type="presOf" srcId="{5AB07557-AA2C-415D-9DC5-547F9D5EA26F}" destId="{DF00C253-FBA0-4A01-9117-549997E19809}" srcOrd="0" destOrd="0" presId="urn:microsoft.com/office/officeart/2005/8/layout/cycle5"/>
    <dgm:cxn modelId="{A00E0987-7760-4589-B4AB-683200C8501C}" type="presOf" srcId="{CCA5E7D7-E3C4-4783-BEDC-3A545830F666}" destId="{E5E42035-083C-4250-B575-6F2634E20657}" srcOrd="0" destOrd="0" presId="urn:microsoft.com/office/officeart/2005/8/layout/cycle5"/>
    <dgm:cxn modelId="{FEA4C491-0470-48ED-A331-D8C81895FD61}" srcId="{C1D906D4-2941-4EE5-ADDF-198466CBBF28}" destId="{5AB07557-AA2C-415D-9DC5-547F9D5EA26F}" srcOrd="1" destOrd="0" parTransId="{A59825FA-89A5-48B0-B3E3-C6A49F329362}" sibTransId="{90A8728F-7113-438F-A453-4ABAFEFA0CEE}"/>
    <dgm:cxn modelId="{CC2761DB-F4D5-4995-9A0E-B4308DD12B6B}" type="presOf" srcId="{90A8728F-7113-438F-A453-4ABAFEFA0CEE}" destId="{5879376D-5074-452C-97CA-7ECAE2B2A805}" srcOrd="0" destOrd="0" presId="urn:microsoft.com/office/officeart/2005/8/layout/cycle5"/>
    <dgm:cxn modelId="{3D924CEB-C810-4A3F-A980-090C09398785}" type="presOf" srcId="{3B354DF5-C6FD-40D5-A7D8-5BD255C36C30}" destId="{3C9A38D3-21A4-40C6-97B0-32F8027CC46A}" srcOrd="0" destOrd="0" presId="urn:microsoft.com/office/officeart/2005/8/layout/cycle5"/>
    <dgm:cxn modelId="{FE1F14E2-F3F1-491D-9875-7D6444479D43}" type="presParOf" srcId="{9DB8F762-876B-4709-BA8B-9515B0460C19}" destId="{E5E42035-083C-4250-B575-6F2634E20657}" srcOrd="0" destOrd="0" presId="urn:microsoft.com/office/officeart/2005/8/layout/cycle5"/>
    <dgm:cxn modelId="{CD71C9CC-7004-464F-967B-F5CA529ED2E0}" type="presParOf" srcId="{9DB8F762-876B-4709-BA8B-9515B0460C19}" destId="{FA890EFF-8F65-4DC6-90BD-9D79FC27C5CE}" srcOrd="1" destOrd="0" presId="urn:microsoft.com/office/officeart/2005/8/layout/cycle5"/>
    <dgm:cxn modelId="{0F769070-4B01-4055-9723-563B7062426A}" type="presParOf" srcId="{9DB8F762-876B-4709-BA8B-9515B0460C19}" destId="{3C9A38D3-21A4-40C6-97B0-32F8027CC46A}" srcOrd="2" destOrd="0" presId="urn:microsoft.com/office/officeart/2005/8/layout/cycle5"/>
    <dgm:cxn modelId="{CE39B51B-3557-4694-BB2E-200D8584884A}" type="presParOf" srcId="{9DB8F762-876B-4709-BA8B-9515B0460C19}" destId="{DF00C253-FBA0-4A01-9117-549997E19809}" srcOrd="3" destOrd="0" presId="urn:microsoft.com/office/officeart/2005/8/layout/cycle5"/>
    <dgm:cxn modelId="{5D154D5D-067F-411C-AC29-108FC90E54B1}" type="presParOf" srcId="{9DB8F762-876B-4709-BA8B-9515B0460C19}" destId="{7140F758-461F-4048-8291-8E8DA70CD763}" srcOrd="4" destOrd="0" presId="urn:microsoft.com/office/officeart/2005/8/layout/cycle5"/>
    <dgm:cxn modelId="{E66034E2-AE07-4B5B-94E9-505B7EDE8984}" type="presParOf" srcId="{9DB8F762-876B-4709-BA8B-9515B0460C19}" destId="{5879376D-5074-452C-97CA-7ECAE2B2A805}" srcOrd="5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E42035-083C-4250-B575-6F2634E20657}">
      <dsp:nvSpPr>
        <dsp:cNvPr id="0" name=""/>
        <dsp:cNvSpPr/>
      </dsp:nvSpPr>
      <dsp:spPr>
        <a:xfrm>
          <a:off x="810" y="1005095"/>
          <a:ext cx="2016119" cy="13104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baseline="0"/>
            <a:t>Questions</a:t>
          </a:r>
          <a:endParaRPr lang="en-US" sz="3100" kern="1200"/>
        </a:p>
      </dsp:txBody>
      <dsp:txXfrm>
        <a:off x="64782" y="1069067"/>
        <a:ext cx="1888175" cy="1182533"/>
      </dsp:txXfrm>
    </dsp:sp>
    <dsp:sp modelId="{3C9A38D3-21A4-40C6-97B0-32F8027CC46A}">
      <dsp:nvSpPr>
        <dsp:cNvPr id="0" name=""/>
        <dsp:cNvSpPr/>
      </dsp:nvSpPr>
      <dsp:spPr>
        <a:xfrm>
          <a:off x="1008869" y="547409"/>
          <a:ext cx="2225849" cy="2225849"/>
        </a:xfrm>
        <a:custGeom>
          <a:avLst/>
          <a:gdLst/>
          <a:ahLst/>
          <a:cxnLst/>
          <a:rect l="0" t="0" r="0" b="0"/>
          <a:pathLst>
            <a:path>
              <a:moveTo>
                <a:pt x="468129" y="205818"/>
              </a:moveTo>
              <a:arcTo wR="1112924" hR="1112924" stAng="14075627" swAng="424874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00C253-FBA0-4A01-9117-549997E19809}">
      <dsp:nvSpPr>
        <dsp:cNvPr id="0" name=""/>
        <dsp:cNvSpPr/>
      </dsp:nvSpPr>
      <dsp:spPr>
        <a:xfrm>
          <a:off x="2226659" y="1005095"/>
          <a:ext cx="2016119" cy="13104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baseline="0"/>
            <a:t>Thank You!</a:t>
          </a:r>
          <a:endParaRPr lang="en-US" sz="3100" kern="1200"/>
        </a:p>
      </dsp:txBody>
      <dsp:txXfrm>
        <a:off x="2290631" y="1069067"/>
        <a:ext cx="1888175" cy="1182533"/>
      </dsp:txXfrm>
    </dsp:sp>
    <dsp:sp modelId="{5879376D-5074-452C-97CA-7ECAE2B2A805}">
      <dsp:nvSpPr>
        <dsp:cNvPr id="0" name=""/>
        <dsp:cNvSpPr/>
      </dsp:nvSpPr>
      <dsp:spPr>
        <a:xfrm>
          <a:off x="1008869" y="547409"/>
          <a:ext cx="2225849" cy="2225849"/>
        </a:xfrm>
        <a:custGeom>
          <a:avLst/>
          <a:gdLst/>
          <a:ahLst/>
          <a:cxnLst/>
          <a:rect l="0" t="0" r="0" b="0"/>
          <a:pathLst>
            <a:path>
              <a:moveTo>
                <a:pt x="1757719" y="2020030"/>
              </a:moveTo>
              <a:arcTo wR="1112924" hR="1112924" stAng="3275627" swAng="424874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EDD6B-C756-B9E3-9780-CFE4FFA956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165987-09F3-45EF-9AF3-8D21560D65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898D-3F81-B5EF-B6F3-9269C0EAD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64577-721C-2C12-086B-ED3E8A6D8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79AD6-2D77-BCEF-802C-777E9CEE4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11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B36BB-134A-BC5D-89C6-8E9ED88C0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9EFA4-08DB-CF84-C412-E169EB7BC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88CC6-73AE-DB0C-EDCC-E43559460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CEB5B-9CD0-0372-12AA-CEC2AA389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603E8-D67B-1642-0960-C39F4D403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056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FF58D0-601B-486F-E5DE-9FD08DD4D3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DAF007-135C-C4E2-EF95-3142476F98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57EE5-EADD-B970-73DD-92731FA5D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4640C-6798-7837-3AD4-B6DCB2449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ECC9A-3E71-092A-2A12-EDD98AD63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009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64C5E-637A-F8B3-D35E-818B48DEA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9EA0F-D9B1-8170-A557-4F841279DD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7FDC5-3AF2-5BED-58B3-ED4741B83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F921-DFF6-487A-A801-6807036C3261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B6BD1-14CA-9498-C5F0-C220CE3F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F7DFC-A7A3-1104-745E-F27F8E9C3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825F3-618E-43FE-9F78-D7E041A6E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17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BA44-B06D-A7C5-9F4F-7DFB56892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8A6C0-9CAE-F13C-6BD6-CE6473DB0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FC1D9-9292-6E9A-163F-E875656E8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CDB48-EE3C-9413-5970-9F9C45FEA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78A36-37A7-3D2D-29C5-795FD45B6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7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5C6FE-04EF-7C38-9C40-83965D3BC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06172-2CC9-F149-AB40-F03850851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D403D-7EF3-2689-FE9E-80CF5D54A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93014-7A64-A20C-797F-95137063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84A61-471F-4876-AD90-9F54677B3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878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383FF-7634-67C3-FF99-36CD2CA45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AA1FE-9848-F4A0-3682-B40DD0B603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FCBA8C-6BE8-9678-F66E-C64763769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C05E70-84D9-E29A-BCAA-9270CBBE0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7226B5-1D76-8A58-D8C6-3454266D6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F0B7D-92F9-5508-EFEE-DB111B022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21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B071-0729-B2EC-4A71-42AB4378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B0186A-41B5-C715-19D4-4B9DB63A7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C1459-A71E-1092-E9CF-4EFEED4BF7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627F46-BA95-489B-0A01-59E72F8CD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7B0BA2-F341-188C-D387-3CA15AFDE3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EEA3A5-832A-2064-312F-FE3B1335F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D1694F-5744-8803-2632-08087DA2A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A5934-91BD-4687-CE78-60C5956A1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795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3F43C-E65C-DF1A-4B12-7831C0BA7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72D1D-5400-DB64-A0AD-68E539072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C07094-0916-8970-94F6-9AD401115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C603A3-1564-3EC9-7709-0289370FC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63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DD502E-ADC0-80FA-E14F-525DB7872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929D9C-5FA7-5E6D-DDEF-7126E4AD0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225BC2-DF01-1856-BCB5-4BA4E023E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206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D1D99-83BD-458D-E795-DB2358C63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8E283-51AB-3976-5153-181A9E4D2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3FE73C-0124-89D2-833B-BAF3C5A67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E961E-AC65-9B4E-51AF-3AC636722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B493F7-DF32-1C4E-4C28-A0F8078A8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1AA1F-5866-0382-7326-49A045EEE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521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3BEEA-6B7A-DE20-DF3C-8D6DA3868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4742F6-C466-F6B6-7E38-20172B1C2D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84CE3-B28D-A076-F94F-0AD4C7955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70BF5-830B-F130-C70C-EA77064AF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71004-A584-8571-2035-0D5E598B2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7507B-B345-5DE7-42EB-0D795F41F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901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1BE883-F150-A760-1EEB-97724AA3A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F48CC-F4EC-7FD2-EA65-443FBD087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CFF20-E847-7B40-B552-D0C72C4689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23397-63DB-4AE8-A830-3EBCC17114D0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7902D-084C-38FE-9F9F-0E6CB8F9C4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8E183-E4F5-977B-E1E3-6D9D20BFD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4DF19-5495-4135-B753-AFF25A702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172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hyperlink" Target="https://opencv.org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roboflow.com/" TargetMode="External"/><Relationship Id="rId5" Type="http://schemas.openxmlformats.org/officeDocument/2006/relationships/hyperlink" Target="https://www.heygen.com/" TargetMode="External"/><Relationship Id="rId4" Type="http://schemas.openxmlformats.org/officeDocument/2006/relationships/image" Target="../media/image2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valdis.saulespurens@rtu.lv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2F00A-E5A4-4DB7-9422-65D5F389B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181" y="560881"/>
            <a:ext cx="9795638" cy="1114380"/>
          </a:xfrm>
        </p:spPr>
        <p:txBody>
          <a:bodyPr>
            <a:normAutofit/>
          </a:bodyPr>
          <a:lstStyle/>
          <a:p>
            <a:r>
              <a:rPr lang="lv-LV" sz="3600" b="0" i="0" dirty="0">
                <a:effectLst/>
                <a:latin typeface="Söhne"/>
              </a:rPr>
              <a:t>Mākslīgā intelekta risinājumi ražošanas procesu uzlabošanai</a:t>
            </a:r>
            <a:r>
              <a:rPr lang="lv-LV" sz="3600" dirty="0">
                <a:latin typeface="Söhne"/>
              </a:rPr>
              <a:t> - datorredze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1E7BEF-4A55-9463-0A50-4891722308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8181" y="1839595"/>
            <a:ext cx="9795638" cy="943119"/>
          </a:xfrm>
        </p:spPr>
        <p:txBody>
          <a:bodyPr>
            <a:normAutofit/>
          </a:bodyPr>
          <a:lstStyle/>
          <a:p>
            <a:r>
              <a:rPr lang="en-US" dirty="0"/>
              <a:t>202</a:t>
            </a:r>
            <a:r>
              <a:rPr lang="lv-LV" dirty="0"/>
              <a:t>4</a:t>
            </a:r>
            <a:endParaRPr lang="en-US" dirty="0"/>
          </a:p>
          <a:p>
            <a:r>
              <a:rPr lang="en-US" dirty="0"/>
              <a:t>Valdis </a:t>
            </a:r>
            <a:r>
              <a:rPr lang="en-US" dirty="0" err="1"/>
              <a:t>Saulespurens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FA27F-7B1C-9E2D-DFFA-8B9BB8CC60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8"/>
          <a:stretch/>
        </p:blipFill>
        <p:spPr>
          <a:xfrm>
            <a:off x="181234" y="2991658"/>
            <a:ext cx="5828261" cy="327838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D9046D5-B358-474B-C095-C03151CDE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60725" y="2957665"/>
            <a:ext cx="5671820" cy="3346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0252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305" name="Rectangle 12304">
            <a:extLst>
              <a:ext uri="{FF2B5EF4-FFF2-40B4-BE49-F238E27FC236}">
                <a16:creationId xmlns:a16="http://schemas.microsoft.com/office/drawing/2014/main" id="{394842B0-684D-44CC-B4BC-D13331CFD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4100" b="1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r>
              <a:rPr lang="en-US" sz="4100" b="1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  <a:t>Image Segmentation</a:t>
            </a:r>
            <a:br>
              <a:rPr lang="en-US" sz="4100" b="1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endParaRPr lang="en-US" sz="4100" b="0" i="0" u="none" strike="noStrike" kern="1200" baseline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306" name="sketch line">
            <a:extLst>
              <a:ext uri="{FF2B5EF4-FFF2-40B4-BE49-F238E27FC236}">
                <a16:creationId xmlns:a16="http://schemas.microsoft.com/office/drawing/2014/main" id="{4C2A3DC3-F495-4B99-9FF3-3FB30D632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en-US" sz="2200" dirty="0"/>
              <a:t>Segmentation – Object Detection</a:t>
            </a:r>
          </a:p>
          <a:p>
            <a:pPr lvl="1"/>
            <a:r>
              <a:rPr lang="en-US" sz="2200" dirty="0"/>
              <a:t>Localization – Important Points</a:t>
            </a:r>
          </a:p>
          <a:p>
            <a:pPr lvl="1"/>
            <a:r>
              <a:rPr lang="en-US" sz="1600" dirty="0"/>
              <a:t>Define Your Goals</a:t>
            </a:r>
            <a:endParaRPr lang="lv-LV" sz="1600" dirty="0"/>
          </a:p>
          <a:p>
            <a:pPr lvl="1"/>
            <a:r>
              <a:rPr lang="en-US" sz="1600" dirty="0"/>
              <a:t>Gather and Prepare Data</a:t>
            </a:r>
            <a:endParaRPr lang="lv-LV" sz="1600" dirty="0"/>
          </a:p>
          <a:p>
            <a:pPr lvl="1"/>
            <a:r>
              <a:rPr lang="en-US" sz="1600" dirty="0"/>
              <a:t>Preprocess Your Images</a:t>
            </a:r>
            <a:endParaRPr lang="lv-LV" sz="1600" dirty="0"/>
          </a:p>
          <a:p>
            <a:pPr lvl="1"/>
            <a:r>
              <a:rPr lang="en-US" sz="1600" dirty="0"/>
              <a:t>Select a Segmentation Method</a:t>
            </a:r>
            <a:r>
              <a:rPr lang="lv-LV" sz="1600" dirty="0"/>
              <a:t> (</a:t>
            </a:r>
            <a:r>
              <a:rPr lang="en-US" sz="1200" dirty="0"/>
              <a:t>U-Net, Mask R-CN</a:t>
            </a:r>
            <a:r>
              <a:rPr lang="lv-LV" sz="1200" dirty="0"/>
              <a:t>N others)</a:t>
            </a:r>
            <a:endParaRPr lang="lv-LV" sz="1600" dirty="0"/>
          </a:p>
          <a:p>
            <a:pPr lvl="1"/>
            <a:r>
              <a:rPr lang="en-US" sz="1600" dirty="0"/>
              <a:t>Build </a:t>
            </a:r>
            <a:r>
              <a:rPr lang="lv-LV" sz="1600" dirty="0"/>
              <a:t>and Train </a:t>
            </a:r>
            <a:r>
              <a:rPr lang="en-US" sz="1600" dirty="0"/>
              <a:t>Your Segmentation Model</a:t>
            </a:r>
            <a:endParaRPr lang="lv-LV" sz="1600" dirty="0"/>
          </a:p>
          <a:p>
            <a:pPr lvl="1"/>
            <a:r>
              <a:rPr lang="en-US" sz="1600" dirty="0"/>
              <a:t>Evaluate the Model</a:t>
            </a:r>
            <a:endParaRPr lang="lv-LV" sz="1600" dirty="0"/>
          </a:p>
          <a:p>
            <a:pPr lvl="1"/>
            <a:r>
              <a:rPr lang="lv-LV" sz="1600" dirty="0"/>
              <a:t>Refine, Deploy, Monitor and Improve</a:t>
            </a:r>
            <a:endParaRPr lang="en-US" sz="2200" dirty="0"/>
          </a:p>
          <a:p>
            <a:endParaRPr lang="en-US" sz="2200" b="0" i="0" dirty="0">
              <a:effectLst/>
              <a:highlight>
                <a:srgbClr val="FFFFFF"/>
              </a:highlight>
            </a:endParaRPr>
          </a:p>
        </p:txBody>
      </p:sp>
      <p:pic>
        <p:nvPicPr>
          <p:cNvPr id="5" name="Picture 4" descr="A person smiling with green dots&#10;&#10;Description automatically generated">
            <a:extLst>
              <a:ext uri="{FF2B5EF4-FFF2-40B4-BE49-F238E27FC236}">
                <a16:creationId xmlns:a16="http://schemas.microsoft.com/office/drawing/2014/main" id="{1F885ECB-142C-F40D-9CBD-424933A0FE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6" b="-1"/>
          <a:stretch/>
        </p:blipFill>
        <p:spPr>
          <a:xfrm>
            <a:off x="8156454" y="-7"/>
            <a:ext cx="4035547" cy="4178808"/>
          </a:xfrm>
          <a:custGeom>
            <a:avLst/>
            <a:gdLst/>
            <a:ahLst/>
            <a:cxnLst/>
            <a:rect l="l" t="t" r="r" b="b"/>
            <a:pathLst>
              <a:path w="4035547" h="4178808">
                <a:moveTo>
                  <a:pt x="14988" y="0"/>
                </a:moveTo>
                <a:lnTo>
                  <a:pt x="4035547" y="0"/>
                </a:lnTo>
                <a:lnTo>
                  <a:pt x="4035547" y="4161794"/>
                </a:lnTo>
                <a:lnTo>
                  <a:pt x="3918602" y="4164199"/>
                </a:lnTo>
                <a:cubicBezTo>
                  <a:pt x="3673497" y="4178956"/>
                  <a:pt x="3428120" y="4172295"/>
                  <a:pt x="3183014" y="4175560"/>
                </a:cubicBezTo>
                <a:cubicBezTo>
                  <a:pt x="2855121" y="4180001"/>
                  <a:pt x="2527499" y="4168639"/>
                  <a:pt x="2199742" y="4167595"/>
                </a:cubicBezTo>
                <a:cubicBezTo>
                  <a:pt x="2132562" y="4167334"/>
                  <a:pt x="2065110" y="4170729"/>
                  <a:pt x="1998202" y="4175952"/>
                </a:cubicBezTo>
                <a:cubicBezTo>
                  <a:pt x="1905507" y="4183005"/>
                  <a:pt x="1814033" y="4174124"/>
                  <a:pt x="1722153" y="4165766"/>
                </a:cubicBezTo>
                <a:cubicBezTo>
                  <a:pt x="1611407" y="4155711"/>
                  <a:pt x="1500933" y="4164591"/>
                  <a:pt x="1390867" y="4176214"/>
                </a:cubicBezTo>
                <a:lnTo>
                  <a:pt x="1348076" y="4178808"/>
                </a:lnTo>
                <a:lnTo>
                  <a:pt x="597587" y="4178808"/>
                </a:lnTo>
                <a:lnTo>
                  <a:pt x="507890" y="4175773"/>
                </a:lnTo>
                <a:cubicBezTo>
                  <a:pt x="403218" y="4174810"/>
                  <a:pt x="298546" y="4175691"/>
                  <a:pt x="193840" y="4176214"/>
                </a:cubicBezTo>
                <a:lnTo>
                  <a:pt x="2757" y="4175742"/>
                </a:lnTo>
                <a:lnTo>
                  <a:pt x="2810" y="4034870"/>
                </a:lnTo>
                <a:cubicBezTo>
                  <a:pt x="5629" y="3979851"/>
                  <a:pt x="10539" y="3924896"/>
                  <a:pt x="15416" y="3870068"/>
                </a:cubicBezTo>
                <a:cubicBezTo>
                  <a:pt x="23018" y="3799731"/>
                  <a:pt x="25045" y="3728899"/>
                  <a:pt x="21498" y="3658244"/>
                </a:cubicBezTo>
                <a:cubicBezTo>
                  <a:pt x="17063" y="3602147"/>
                  <a:pt x="10095" y="3546050"/>
                  <a:pt x="8828" y="3489953"/>
                </a:cubicBezTo>
                <a:cubicBezTo>
                  <a:pt x="6548" y="3389688"/>
                  <a:pt x="7434" y="3289424"/>
                  <a:pt x="13262" y="3189160"/>
                </a:cubicBezTo>
                <a:cubicBezTo>
                  <a:pt x="16176" y="3138901"/>
                  <a:pt x="20864" y="3089150"/>
                  <a:pt x="22891" y="3038510"/>
                </a:cubicBezTo>
                <a:cubicBezTo>
                  <a:pt x="24918" y="2987870"/>
                  <a:pt x="28973" y="2936723"/>
                  <a:pt x="17444" y="2887098"/>
                </a:cubicBezTo>
                <a:cubicBezTo>
                  <a:pt x="-2068" y="2802699"/>
                  <a:pt x="12249" y="2718680"/>
                  <a:pt x="16430" y="2634534"/>
                </a:cubicBezTo>
                <a:cubicBezTo>
                  <a:pt x="18964" y="2582244"/>
                  <a:pt x="34168" y="2528685"/>
                  <a:pt x="20738" y="2477919"/>
                </a:cubicBezTo>
                <a:cubicBezTo>
                  <a:pt x="-421" y="2398342"/>
                  <a:pt x="13389" y="2320415"/>
                  <a:pt x="20738" y="2242107"/>
                </a:cubicBezTo>
                <a:cubicBezTo>
                  <a:pt x="29213" y="2168001"/>
                  <a:pt x="27718" y="2093082"/>
                  <a:pt x="16303" y="2019369"/>
                </a:cubicBezTo>
                <a:cubicBezTo>
                  <a:pt x="1986" y="1946239"/>
                  <a:pt x="1986" y="1871028"/>
                  <a:pt x="16303" y="1797899"/>
                </a:cubicBezTo>
                <a:cubicBezTo>
                  <a:pt x="28162" y="1737537"/>
                  <a:pt x="29530" y="1675589"/>
                  <a:pt x="20357" y="1614758"/>
                </a:cubicBezTo>
                <a:cubicBezTo>
                  <a:pt x="14149" y="1571226"/>
                  <a:pt x="3000" y="1527947"/>
                  <a:pt x="1480" y="1484415"/>
                </a:cubicBezTo>
                <a:cubicBezTo>
                  <a:pt x="-1662" y="1393377"/>
                  <a:pt x="200" y="1302238"/>
                  <a:pt x="7055" y="1211417"/>
                </a:cubicBezTo>
                <a:cubicBezTo>
                  <a:pt x="15036" y="1107980"/>
                  <a:pt x="30366" y="1004923"/>
                  <a:pt x="19724" y="900725"/>
                </a:cubicBezTo>
                <a:cubicBezTo>
                  <a:pt x="16050" y="864934"/>
                  <a:pt x="8575" y="829270"/>
                  <a:pt x="7815" y="793353"/>
                </a:cubicBezTo>
                <a:cubicBezTo>
                  <a:pt x="6168" y="726087"/>
                  <a:pt x="5407" y="659710"/>
                  <a:pt x="9208" y="590286"/>
                </a:cubicBezTo>
                <a:cubicBezTo>
                  <a:pt x="13009" y="520863"/>
                  <a:pt x="27452" y="450424"/>
                  <a:pt x="17697" y="382270"/>
                </a:cubicBezTo>
                <a:cubicBezTo>
                  <a:pt x="7941" y="314115"/>
                  <a:pt x="14276" y="247103"/>
                  <a:pt x="20611" y="180218"/>
                </a:cubicBezTo>
                <a:cubicBezTo>
                  <a:pt x="23652" y="148426"/>
                  <a:pt x="25711" y="116982"/>
                  <a:pt x="25156" y="85665"/>
                </a:cubicBezTo>
                <a:close/>
              </a:path>
            </a:pathLst>
          </a:custGeom>
        </p:spPr>
      </p:pic>
      <p:pic>
        <p:nvPicPr>
          <p:cNvPr id="12290" name="Picture 2" descr="A deeper look into Computer Vision - Cybiant">
            <a:extLst>
              <a:ext uri="{FF2B5EF4-FFF2-40B4-BE49-F238E27FC236}">
                <a16:creationId xmlns:a16="http://schemas.microsoft.com/office/drawing/2014/main" id="{9565DC2D-F747-5BBC-E187-63C8EE876A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06" b="2"/>
          <a:stretch/>
        </p:blipFill>
        <p:spPr bwMode="auto">
          <a:xfrm>
            <a:off x="8144356" y="4267201"/>
            <a:ext cx="4047645" cy="2590808"/>
          </a:xfrm>
          <a:custGeom>
            <a:avLst/>
            <a:gdLst/>
            <a:ahLst/>
            <a:cxnLst/>
            <a:rect l="l" t="t" r="r" b="b"/>
            <a:pathLst>
              <a:path w="4047645" h="2495811">
                <a:moveTo>
                  <a:pt x="2441891" y="4"/>
                </a:moveTo>
                <a:cubicBezTo>
                  <a:pt x="2489381" y="-78"/>
                  <a:pt x="2536882" y="1163"/>
                  <a:pt x="2584383" y="4428"/>
                </a:cubicBezTo>
                <a:cubicBezTo>
                  <a:pt x="2744314" y="17813"/>
                  <a:pt x="2904989" y="21079"/>
                  <a:pt x="3065367" y="14222"/>
                </a:cubicBezTo>
                <a:cubicBezTo>
                  <a:pt x="3194244" y="5694"/>
                  <a:pt x="3323514" y="4206"/>
                  <a:pt x="3452568" y="9782"/>
                </a:cubicBezTo>
                <a:cubicBezTo>
                  <a:pt x="3572813" y="16442"/>
                  <a:pt x="3693059" y="23233"/>
                  <a:pt x="3813712" y="19315"/>
                </a:cubicBezTo>
                <a:cubicBezTo>
                  <a:pt x="3861755" y="17748"/>
                  <a:pt x="3909121" y="15789"/>
                  <a:pt x="3956758" y="13177"/>
                </a:cubicBezTo>
                <a:lnTo>
                  <a:pt x="4047645" y="9696"/>
                </a:lnTo>
                <a:lnTo>
                  <a:pt x="4047645" y="2495811"/>
                </a:lnTo>
                <a:lnTo>
                  <a:pt x="28177" y="2495811"/>
                </a:lnTo>
                <a:lnTo>
                  <a:pt x="28782" y="2485852"/>
                </a:lnTo>
                <a:cubicBezTo>
                  <a:pt x="31911" y="2365446"/>
                  <a:pt x="35027" y="2245002"/>
                  <a:pt x="38157" y="2124521"/>
                </a:cubicBezTo>
                <a:cubicBezTo>
                  <a:pt x="38284" y="2119444"/>
                  <a:pt x="39171" y="2114494"/>
                  <a:pt x="39171" y="2109417"/>
                </a:cubicBezTo>
                <a:cubicBezTo>
                  <a:pt x="48166" y="1995573"/>
                  <a:pt x="53107" y="1881729"/>
                  <a:pt x="18899" y="1770550"/>
                </a:cubicBezTo>
                <a:cubicBezTo>
                  <a:pt x="15871" y="1760104"/>
                  <a:pt x="14262" y="1749304"/>
                  <a:pt x="14084" y="1738440"/>
                </a:cubicBezTo>
                <a:cubicBezTo>
                  <a:pt x="12413" y="1641514"/>
                  <a:pt x="16644" y="1544587"/>
                  <a:pt x="26754" y="1448181"/>
                </a:cubicBezTo>
                <a:cubicBezTo>
                  <a:pt x="31949" y="1389038"/>
                  <a:pt x="26754" y="1329006"/>
                  <a:pt x="43478" y="1270498"/>
                </a:cubicBezTo>
                <a:cubicBezTo>
                  <a:pt x="50864" y="1241421"/>
                  <a:pt x="55109" y="1211634"/>
                  <a:pt x="56147" y="1181656"/>
                </a:cubicBezTo>
                <a:cubicBezTo>
                  <a:pt x="59948" y="1109060"/>
                  <a:pt x="38537" y="1040779"/>
                  <a:pt x="18139" y="972244"/>
                </a:cubicBezTo>
                <a:cubicBezTo>
                  <a:pt x="7370" y="935945"/>
                  <a:pt x="-5426" y="898886"/>
                  <a:pt x="2429" y="860811"/>
                </a:cubicBezTo>
                <a:cubicBezTo>
                  <a:pt x="16707" y="802251"/>
                  <a:pt x="24854" y="742359"/>
                  <a:pt x="26754" y="682112"/>
                </a:cubicBezTo>
                <a:cubicBezTo>
                  <a:pt x="26754" y="639468"/>
                  <a:pt x="16365" y="597712"/>
                  <a:pt x="20039" y="555195"/>
                </a:cubicBezTo>
                <a:cubicBezTo>
                  <a:pt x="28211" y="472712"/>
                  <a:pt x="30238" y="389734"/>
                  <a:pt x="26121" y="306946"/>
                </a:cubicBezTo>
                <a:cubicBezTo>
                  <a:pt x="26095" y="273846"/>
                  <a:pt x="29846" y="240848"/>
                  <a:pt x="37270" y="208585"/>
                </a:cubicBezTo>
                <a:cubicBezTo>
                  <a:pt x="46506" y="151651"/>
                  <a:pt x="48419" y="93777"/>
                  <a:pt x="42971" y="36360"/>
                </a:cubicBezTo>
                <a:lnTo>
                  <a:pt x="38853" y="8429"/>
                </a:lnTo>
                <a:lnTo>
                  <a:pt x="56649" y="7824"/>
                </a:lnTo>
                <a:cubicBezTo>
                  <a:pt x="210497" y="-156"/>
                  <a:pt x="364754" y="3162"/>
                  <a:pt x="518087" y="17748"/>
                </a:cubicBezTo>
                <a:cubicBezTo>
                  <a:pt x="626567" y="25440"/>
                  <a:pt x="735534" y="24213"/>
                  <a:pt x="843809" y="14092"/>
                </a:cubicBezTo>
                <a:cubicBezTo>
                  <a:pt x="1042499" y="-1711"/>
                  <a:pt x="1240782" y="10958"/>
                  <a:pt x="1439065" y="21666"/>
                </a:cubicBezTo>
                <a:cubicBezTo>
                  <a:pt x="1631105" y="32113"/>
                  <a:pt x="1823010" y="24408"/>
                  <a:pt x="2015050" y="17487"/>
                </a:cubicBezTo>
                <a:cubicBezTo>
                  <a:pt x="2157045" y="12394"/>
                  <a:pt x="2299420" y="249"/>
                  <a:pt x="2441891" y="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066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AD80EA0-5C75-7C7A-D016-525744BB2E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41" r="12505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i="0">
                <a:effectLst/>
                <a:highlight>
                  <a:srgbClr val="FFFFFF"/>
                </a:highlight>
              </a:rPr>
              <a:t>Image Classification</a:t>
            </a:r>
            <a:br>
              <a:rPr lang="en-US" sz="4000" b="1" i="0">
                <a:effectLst/>
                <a:highlight>
                  <a:srgbClr val="FFFFFF"/>
                </a:highlight>
              </a:rPr>
            </a:br>
            <a:endParaRPr lang="en-US" sz="4000" b="0" i="0" u="none" strike="noStrike" baseline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900" dirty="0"/>
              <a:t>Define the Problem – what am I trying to classify</a:t>
            </a:r>
          </a:p>
          <a:p>
            <a:r>
              <a:rPr lang="en-US" sz="1900" dirty="0"/>
              <a:t>Collect and Prepare Data</a:t>
            </a:r>
          </a:p>
          <a:p>
            <a:r>
              <a:rPr lang="en-US" sz="1900" dirty="0"/>
              <a:t>Preprocess the Data</a:t>
            </a:r>
          </a:p>
          <a:p>
            <a:r>
              <a:rPr lang="en-US" sz="1900" dirty="0"/>
              <a:t>Choose a Model Architecture</a:t>
            </a:r>
          </a:p>
          <a:p>
            <a:r>
              <a:rPr lang="en-US" sz="1900" dirty="0"/>
              <a:t>Build and Train the Model</a:t>
            </a:r>
          </a:p>
          <a:p>
            <a:r>
              <a:rPr lang="en-US" sz="1900" dirty="0"/>
              <a:t>Evaluate the Model on Test Set</a:t>
            </a:r>
          </a:p>
          <a:p>
            <a:r>
              <a:rPr lang="en-US" sz="1900" dirty="0"/>
              <a:t>Fine-tune and Optimize</a:t>
            </a:r>
          </a:p>
          <a:p>
            <a:r>
              <a:rPr lang="en-US" sz="1900" dirty="0"/>
              <a:t>Deploy the Model</a:t>
            </a:r>
          </a:p>
          <a:p>
            <a:r>
              <a:rPr lang="en-US" sz="1900" dirty="0"/>
              <a:t>Monitor and Maintain</a:t>
            </a:r>
            <a:endParaRPr lang="en-US" sz="1900" b="0" i="0" dirty="0">
              <a:effectLst/>
              <a:highlight>
                <a:srgbClr val="FFFFFF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B73080-8CC2-703F-A74F-E576F8AE2EAE}"/>
              </a:ext>
            </a:extLst>
          </p:cNvPr>
          <p:cNvSpPr txBox="1"/>
          <p:nvPr/>
        </p:nvSpPr>
        <p:spPr>
          <a:xfrm>
            <a:off x="7058853" y="6434795"/>
            <a:ext cx="4851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lv-LV"/>
              <a:t>Src: </a:t>
            </a:r>
            <a:r>
              <a:rPr lang="en-US"/>
              <a:t>https://www.mdpi.com/2076-3417/13/2/895</a:t>
            </a:r>
          </a:p>
        </p:txBody>
      </p:sp>
    </p:spTree>
    <p:extLst>
      <p:ext uri="{BB962C8B-B14F-4D97-AF65-F5344CB8AC3E}">
        <p14:creationId xmlns:p14="http://schemas.microsoft.com/office/powerpoint/2010/main" val="3712730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922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Optical Character Recognition</a:t>
            </a:r>
            <a:br>
              <a:rPr lang="en-US" sz="3400" b="1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endParaRPr lang="en-US" sz="3400" b="0" i="0" u="none" strike="noStrike" kern="1200" baseline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22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/>
              <a:t>Similar steps to General Classifier</a:t>
            </a:r>
          </a:p>
          <a:p>
            <a:r>
              <a:rPr lang="en-US" sz="1700" b="0" i="0">
                <a:effectLst/>
                <a:highlight>
                  <a:srgbClr val="FFFFFF"/>
                </a:highlight>
              </a:rPr>
              <a:t>Well studied</a:t>
            </a:r>
          </a:p>
          <a:p>
            <a:r>
              <a:rPr lang="en-US" sz="1700">
                <a:highlight>
                  <a:srgbClr val="FFFFFF"/>
                </a:highlight>
              </a:rPr>
              <a:t>Rules based OCR overtaken by LTSM and other neural net architectures</a:t>
            </a:r>
            <a:endParaRPr lang="en-US" sz="1700" b="0" i="0">
              <a:effectLst/>
              <a:highlight>
                <a:srgbClr val="FFFFFF"/>
              </a:highlight>
            </a:endParaRPr>
          </a:p>
          <a:p>
            <a:r>
              <a:rPr lang="en-US" sz="1700">
                <a:highlight>
                  <a:srgbClr val="FFFFFF"/>
                </a:highlight>
              </a:rPr>
              <a:t>Business case for digitalization</a:t>
            </a:r>
            <a:endParaRPr lang="en-US" sz="1700" b="0" i="0">
              <a:effectLst/>
              <a:highlight>
                <a:srgbClr val="FFFFFF"/>
              </a:highlight>
            </a:endParaRPr>
          </a:p>
          <a:p>
            <a:r>
              <a:rPr lang="en-US" sz="1700">
                <a:highlight>
                  <a:srgbClr val="FFFFFF"/>
                </a:highlight>
              </a:rPr>
              <a:t>Open Source models such as Tesseract can achieve excellent results by performing supplemental training to existing models</a:t>
            </a:r>
          </a:p>
        </p:txBody>
      </p:sp>
      <p:pic>
        <p:nvPicPr>
          <p:cNvPr id="9218" name="Picture 2" descr="PPT - Optical Character Recognition (OCR) PowerPoint Presentation, free ...">
            <a:extLst>
              <a:ext uri="{FF2B5EF4-FFF2-40B4-BE49-F238E27FC236}">
                <a16:creationId xmlns:a16="http://schemas.microsoft.com/office/drawing/2014/main" id="{02C4779A-A542-A7C9-3CA8-02249A1E8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271587"/>
            <a:ext cx="6903720" cy="431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968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DD955-4036-5007-469E-289AE56D30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810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i="0">
                <a:effectLst/>
                <a:highlight>
                  <a:srgbClr val="FFFFFF"/>
                </a:highlight>
              </a:rPr>
              <a:t>Face Recognition</a:t>
            </a:r>
            <a:br>
              <a:rPr lang="en-US" sz="4000" b="1" i="0" dirty="0">
                <a:effectLst/>
                <a:highlight>
                  <a:srgbClr val="FFFFFF"/>
                </a:highlight>
              </a:rPr>
            </a:br>
            <a:endParaRPr lang="en-US" sz="4000" b="0" i="0" u="none" strike="noStrike" baseline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Similar steps to General Classifier</a:t>
            </a:r>
          </a:p>
          <a:p>
            <a:r>
              <a:rPr lang="en-US" sz="2000" b="0" i="0" dirty="0">
                <a:effectLst/>
                <a:highlight>
                  <a:srgbClr val="FFFFFF"/>
                </a:highlight>
              </a:rPr>
              <a:t>Well studied</a:t>
            </a:r>
          </a:p>
          <a:p>
            <a:r>
              <a:rPr lang="en-US" sz="2000" b="0" i="0" dirty="0" err="1">
                <a:effectLst/>
                <a:highlight>
                  <a:srgbClr val="FFFFFF"/>
                </a:highlight>
              </a:rPr>
              <a:t>Privay</a:t>
            </a:r>
            <a:r>
              <a:rPr lang="en-US" sz="2000" b="0" i="0" dirty="0">
                <a:effectLst/>
                <a:highlight>
                  <a:srgbClr val="FFFFFF"/>
                </a:highlight>
              </a:rPr>
              <a:t> and Ethics Concerns</a:t>
            </a:r>
          </a:p>
          <a:p>
            <a:r>
              <a:rPr lang="en-US" sz="2000" dirty="0">
                <a:highlight>
                  <a:srgbClr val="FFFFFF"/>
                </a:highlight>
              </a:rPr>
              <a:t>EU - GDPR</a:t>
            </a:r>
            <a:endParaRPr lang="en-US" sz="2000" b="0" i="0" dirty="0">
              <a:effectLst/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984834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323" name="Rectangle 1332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2200" b="1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r>
              <a:rPr lang="en-US" sz="2200" b="1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  <a:t>Simultaneous Localization and Mapping(SLAM)</a:t>
            </a:r>
            <a:br>
              <a:rPr lang="en-US" sz="2200" b="1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endParaRPr lang="en-US" sz="2200" b="0" i="0" u="none" strike="noStrike" kern="1200" baseline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32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sz="1600" b="1" dirty="0"/>
              <a:t>Localization</a:t>
            </a:r>
            <a:r>
              <a:rPr lang="en-US" sz="1600" dirty="0"/>
              <a:t>: Determining the precise position and orientation of the observer within the environment.</a:t>
            </a:r>
            <a:endParaRPr lang="lv-LV" sz="1600" dirty="0"/>
          </a:p>
          <a:p>
            <a:pPr lvl="1"/>
            <a:r>
              <a:rPr lang="en-US" sz="1600" b="1" dirty="0"/>
              <a:t>Mapping</a:t>
            </a:r>
            <a:r>
              <a:rPr lang="en-US" sz="1600" dirty="0"/>
              <a:t>: Creating a representation (map) of the environment based on sensor data.</a:t>
            </a:r>
            <a:endParaRPr lang="en-US" sz="2200" dirty="0"/>
          </a:p>
          <a:p>
            <a:r>
              <a:rPr lang="lv-LV" sz="2200" dirty="0">
                <a:highlight>
                  <a:srgbClr val="FFFFFF"/>
                </a:highlight>
              </a:rPr>
              <a:t>Computer Vision part of SLAM</a:t>
            </a:r>
            <a:endParaRPr lang="en-US" sz="2200" b="0" i="0" dirty="0">
              <a:effectLst/>
              <a:highlight>
                <a:srgbClr val="FFFFFF"/>
              </a:highlight>
            </a:endParaRPr>
          </a:p>
        </p:txBody>
      </p:sp>
      <p:pic>
        <p:nvPicPr>
          <p:cNvPr id="13314" name="Picture 2" descr="What is SLAM - Simultaneous Localization and Mapping">
            <a:extLst>
              <a:ext uri="{FF2B5EF4-FFF2-40B4-BE49-F238E27FC236}">
                <a16:creationId xmlns:a16="http://schemas.microsoft.com/office/drawing/2014/main" id="{09D90F80-DDB4-F280-8B4A-AEFCFCE66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047217"/>
            <a:ext cx="6903720" cy="476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9457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3300" b="1" i="0">
                <a:effectLst/>
                <a:highlight>
                  <a:srgbClr val="FFFFFF"/>
                </a:highlight>
              </a:rPr>
            </a:br>
            <a:r>
              <a:rPr lang="en-US" sz="3300" b="1" i="0">
                <a:effectLst/>
                <a:highlight>
                  <a:srgbClr val="FFFFFF"/>
                </a:highlight>
              </a:rPr>
              <a:t>Real-Time Video Processing in Computer Vision</a:t>
            </a:r>
            <a:br>
              <a:rPr lang="en-US" sz="3300" b="1" i="0">
                <a:effectLst/>
                <a:highlight>
                  <a:srgbClr val="FFFFFF"/>
                </a:highlight>
              </a:rPr>
            </a:br>
            <a:endParaRPr lang="en-US" sz="3300" b="0" i="0" u="none" strike="noStrike" baseline="0"/>
          </a:p>
        </p:txBody>
      </p:sp>
      <p:pic>
        <p:nvPicPr>
          <p:cNvPr id="14340" name="Picture 4" descr="Intelligent Parking tracker | Using computer vision methods to detect ...">
            <a:extLst>
              <a:ext uri="{FF2B5EF4-FFF2-40B4-BE49-F238E27FC236}">
                <a16:creationId xmlns:a16="http://schemas.microsoft.com/office/drawing/2014/main" id="{2E6662C0-876A-1A3D-457D-7CE88EAE7A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72" b="20721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3982" y="3752850"/>
            <a:ext cx="7485413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1"/>
            <a:r>
              <a:rPr lang="en-US" sz="1800" b="1"/>
              <a:t>Real-time video processing involves analyzing and interpreting video data on-the-fly, enabling immediate decision-making and actions based on the visual input.</a:t>
            </a:r>
          </a:p>
          <a:p>
            <a:pPr lvl="1"/>
            <a:r>
              <a:rPr lang="en-US" sz="1800"/>
              <a:t>Frame-by-Frame Analysis</a:t>
            </a:r>
          </a:p>
          <a:p>
            <a:pPr lvl="1"/>
            <a:r>
              <a:rPr lang="en-US" sz="1800"/>
              <a:t>Temporal Information Utilization – using multiple frames</a:t>
            </a:r>
          </a:p>
          <a:p>
            <a:pPr lvl="1"/>
            <a:r>
              <a:rPr lang="en-US" sz="1800" b="0" i="0">
                <a:effectLst/>
                <a:highlight>
                  <a:srgbClr val="FFFFFF"/>
                </a:highlight>
              </a:rPr>
              <a:t>Applications in Security, Analytics, Autonomous Vehicles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B36A76-4CD2-B8CE-ADB3-C4C0D1AD2696}"/>
              </a:ext>
            </a:extLst>
          </p:cNvPr>
          <p:cNvSpPr txBox="1"/>
          <p:nvPr/>
        </p:nvSpPr>
        <p:spPr>
          <a:xfrm>
            <a:off x="5619750" y="6410325"/>
            <a:ext cx="5368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v-LV"/>
              <a:t>Src: https</a:t>
            </a:r>
            <a:r>
              <a:rPr lang="lv-LV" dirty="0"/>
              <a:t>://www.youtube.com/watch?v=y1M5dNkvCJc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696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17" name="Rectangle 104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sz="2600" b="1" i="0" kern="120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r>
              <a:rPr lang="en-US" sz="2600" b="1" i="0" kern="120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  <a:t>Preprocessing Pipeline</a:t>
            </a:r>
            <a:br>
              <a:rPr lang="lv-LV" sz="2600" b="1" i="0" kern="120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r>
              <a:rPr lang="lv-LV" sz="2600" b="1" i="0" kern="120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  <a:t>Clean and Normalized Data is of Essence!</a:t>
            </a:r>
            <a:br>
              <a:rPr lang="en-US" sz="2600" b="1" i="0" kern="120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endParaRPr lang="en-US" sz="2600" b="0" i="0" u="none" strike="noStrike" kern="120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1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sz="2200" dirty="0"/>
              <a:t>Normalize: color, size</a:t>
            </a:r>
          </a:p>
          <a:p>
            <a:pPr lvl="1"/>
            <a:r>
              <a:rPr lang="en-US" sz="2200" dirty="0"/>
              <a:t>Localize &amp; crop</a:t>
            </a:r>
          </a:p>
          <a:p>
            <a:pPr lvl="1"/>
            <a:r>
              <a:rPr lang="en-US" sz="2200" dirty="0"/>
              <a:t>Convert to intensity, normalize</a:t>
            </a:r>
          </a:p>
          <a:p>
            <a:pPr lvl="1"/>
            <a:r>
              <a:rPr lang="en-US" sz="2200" dirty="0"/>
              <a:t>For Video might need to think about framerate</a:t>
            </a:r>
          </a:p>
          <a:p>
            <a:endParaRPr lang="en-US" sz="2200" b="0" i="0" dirty="0">
              <a:effectLst/>
              <a:highlight>
                <a:srgbClr val="FFFFFF"/>
              </a:highlight>
            </a:endParaRPr>
          </a:p>
        </p:txBody>
      </p:sp>
      <p:pic>
        <p:nvPicPr>
          <p:cNvPr id="10412" name="Picture 172" descr="Accelerate computer vision training using GPU preprocessing with NVIDIA ...">
            <a:extLst>
              <a:ext uri="{FF2B5EF4-FFF2-40B4-BE49-F238E27FC236}">
                <a16:creationId xmlns:a16="http://schemas.microsoft.com/office/drawing/2014/main" id="{D83AA687-D0DB-1154-7621-ADF4EC900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090363"/>
            <a:ext cx="6903720" cy="467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398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304" name="Rectangle 12303">
            <a:extLst>
              <a:ext uri="{FF2B5EF4-FFF2-40B4-BE49-F238E27FC236}">
                <a16:creationId xmlns:a16="http://schemas.microsoft.com/office/drawing/2014/main" id="{2ABE1108-6423-4E53-85A1-817683043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3366" y="543070"/>
            <a:ext cx="6870954" cy="1675626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4000" b="0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r>
              <a:rPr lang="en-US" sz="4000" b="0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  <a:t>Resources to play around:</a:t>
            </a:r>
            <a:endParaRPr lang="en-US" sz="4000" b="0" i="0" u="none" strike="noStrike" kern="1200" baseline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2292" name="Picture 4" descr="Meta heats up the tech giants' fight with the launch of LLaMA, an AI  language model three times bigger than GPT-3">
            <a:extLst>
              <a:ext uri="{FF2B5EF4-FFF2-40B4-BE49-F238E27FC236}">
                <a16:creationId xmlns:a16="http://schemas.microsoft.com/office/drawing/2014/main" id="{9EC63A10-C085-6D29-2C4B-B7105BCBF5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7" r="-1" b="-1"/>
          <a:stretch/>
        </p:blipFill>
        <p:spPr bwMode="auto">
          <a:xfrm>
            <a:off x="20" y="1"/>
            <a:ext cx="4187091" cy="2164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ChatGPT - Wikipedia">
            <a:extLst>
              <a:ext uri="{FF2B5EF4-FFF2-40B4-BE49-F238E27FC236}">
                <a16:creationId xmlns:a16="http://schemas.microsoft.com/office/drawing/2014/main" id="{DE9D9AA2-CE56-8A43-068A-1C4FD473F8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81" r="-2" b="24028"/>
          <a:stretch/>
        </p:blipFill>
        <p:spPr bwMode="auto">
          <a:xfrm>
            <a:off x="20" y="2342320"/>
            <a:ext cx="4187091" cy="2164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OpenCV : Installation and Getting Started with Image Processing | by ...">
            <a:extLst>
              <a:ext uri="{FF2B5EF4-FFF2-40B4-BE49-F238E27FC236}">
                <a16:creationId xmlns:a16="http://schemas.microsoft.com/office/drawing/2014/main" id="{93BF01F2-2738-390C-BC14-5A26B1E025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97" b="1"/>
          <a:stretch/>
        </p:blipFill>
        <p:spPr bwMode="auto">
          <a:xfrm>
            <a:off x="20" y="4693680"/>
            <a:ext cx="4187091" cy="2164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3366" y="2399720"/>
            <a:ext cx="6870954" cy="373650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0" i="0" dirty="0">
                <a:effectLst/>
                <a:highlight>
                  <a:srgbClr val="FFFFFF"/>
                </a:highlight>
                <a:hlinkClick r:id="rId5"/>
              </a:rPr>
              <a:t>https://segment-anything.com/</a:t>
            </a:r>
            <a:r>
              <a:rPr lang="lv-LV" sz="2000" dirty="0">
                <a:highlight>
                  <a:srgbClr val="FFFFFF"/>
                </a:highlight>
                <a:hlinkClick r:id="rId5"/>
              </a:rPr>
              <a:t> </a:t>
            </a:r>
            <a:r>
              <a:rPr lang="lv-LV" sz="2000" dirty="0">
                <a:highlight>
                  <a:srgbClr val="FFFFFF"/>
                </a:highlight>
              </a:rPr>
              <a:t>- State of Art segmentation model developed by Meta</a:t>
            </a:r>
            <a:endParaRPr lang="en-US" sz="2000" b="0" i="0" dirty="0">
              <a:effectLst/>
              <a:highlight>
                <a:srgbClr val="FFFFFF"/>
              </a:highlight>
              <a:hlinkClick r:id="rId5"/>
            </a:endParaRPr>
          </a:p>
          <a:p>
            <a:r>
              <a:rPr lang="en-US" sz="2000" dirty="0">
                <a:highlight>
                  <a:srgbClr val="FFFFFF"/>
                </a:highlight>
                <a:hlinkClick r:id="rId6"/>
              </a:rPr>
              <a:t>https://roboflow.com/</a:t>
            </a:r>
            <a:r>
              <a:rPr lang="en-US" sz="2000" dirty="0">
                <a:highlight>
                  <a:srgbClr val="FFFFFF"/>
                </a:highlight>
              </a:rPr>
              <a:t> </a:t>
            </a:r>
            <a:r>
              <a:rPr lang="en-US" sz="2000" b="0" i="0" dirty="0">
                <a:effectLst/>
                <a:highlight>
                  <a:srgbClr val="FFFFFF"/>
                </a:highlight>
              </a:rPr>
              <a:t>- For developing your own models and supplemental training of existing ones</a:t>
            </a:r>
          </a:p>
          <a:p>
            <a:r>
              <a:rPr lang="en-US" sz="2000" dirty="0">
                <a:highlight>
                  <a:srgbClr val="FFFFFF"/>
                </a:highlight>
                <a:hlinkClick r:id="rId5"/>
              </a:rPr>
              <a:t>https://chatgpt.com/ </a:t>
            </a:r>
            <a:r>
              <a:rPr lang="en-US" sz="2000" dirty="0">
                <a:highlight>
                  <a:srgbClr val="FFFFFF"/>
                </a:highlight>
              </a:rPr>
              <a:t> - </a:t>
            </a:r>
            <a:r>
              <a:rPr lang="en-US" sz="2000" b="0" i="0" dirty="0">
                <a:effectLst/>
                <a:highlight>
                  <a:srgbClr val="FFFFFF"/>
                </a:highlight>
              </a:rPr>
              <a:t>Now supports integration with </a:t>
            </a:r>
            <a:r>
              <a:rPr lang="en-US" sz="2000" b="0" i="0" dirty="0" err="1">
                <a:effectLst/>
                <a:highlight>
                  <a:srgbClr val="FFFFFF"/>
                </a:highlight>
              </a:rPr>
              <a:t>DallE</a:t>
            </a:r>
            <a:r>
              <a:rPr lang="en-US" sz="2000" b="0" i="0" dirty="0">
                <a:effectLst/>
                <a:highlight>
                  <a:srgbClr val="FFFFFF"/>
                </a:highlight>
              </a:rPr>
              <a:t>, also does object detection with OCR support</a:t>
            </a:r>
          </a:p>
          <a:p>
            <a:r>
              <a:rPr lang="en-US" sz="2000" dirty="0">
                <a:highlight>
                  <a:srgbClr val="FFFFFF"/>
                </a:highlight>
                <a:hlinkClick r:id="rId5"/>
              </a:rPr>
              <a:t>https://gemini.google.com/ </a:t>
            </a:r>
            <a:r>
              <a:rPr lang="en-US" sz="2000" dirty="0">
                <a:highlight>
                  <a:srgbClr val="FFFFFF"/>
                </a:highlight>
              </a:rPr>
              <a:t>- </a:t>
            </a:r>
            <a:r>
              <a:rPr lang="en-US" sz="2000" b="0" i="0" dirty="0">
                <a:effectLst/>
                <a:highlight>
                  <a:srgbClr val="FFFFFF"/>
                </a:highlight>
              </a:rPr>
              <a:t>playing catchup</a:t>
            </a:r>
            <a:endParaRPr lang="en-US" sz="2000" dirty="0">
              <a:highlight>
                <a:srgbClr val="FFFFFF"/>
              </a:highlight>
              <a:hlinkClick r:id="rId5"/>
            </a:endParaRPr>
          </a:p>
          <a:p>
            <a:r>
              <a:rPr lang="en-US" sz="2000" b="0" i="0" dirty="0">
                <a:effectLst/>
                <a:highlight>
                  <a:srgbClr val="FFFFFF"/>
                </a:highlight>
                <a:hlinkClick r:id="rId5"/>
              </a:rPr>
              <a:t>https://www.heygen.com/</a:t>
            </a:r>
            <a:r>
              <a:rPr lang="en-US" sz="2000" b="0" i="0" dirty="0">
                <a:effectLst/>
                <a:highlight>
                  <a:srgbClr val="FFFFFF"/>
                </a:highlight>
              </a:rPr>
              <a:t> - VIDEO PRODUCER AI – expensive</a:t>
            </a:r>
          </a:p>
          <a:p>
            <a:r>
              <a:rPr lang="en-US" sz="2000" b="0" i="0" dirty="0">
                <a:effectLst/>
                <a:highlight>
                  <a:srgbClr val="FFFFFF"/>
                </a:highlight>
                <a:hlinkClick r:id="rId7"/>
              </a:rPr>
              <a:t>https://opencv.org/</a:t>
            </a:r>
            <a:r>
              <a:rPr lang="en-US" sz="2000" b="0" i="0" dirty="0">
                <a:effectLst/>
                <a:highlight>
                  <a:srgbClr val="FFFFFF"/>
                </a:highlight>
              </a:rPr>
              <a:t> - Open Computer Vision library, integrates with various languages, tooling</a:t>
            </a:r>
          </a:p>
        </p:txBody>
      </p:sp>
    </p:spTree>
    <p:extLst>
      <p:ext uri="{BB962C8B-B14F-4D97-AF65-F5344CB8AC3E}">
        <p14:creationId xmlns:p14="http://schemas.microsoft.com/office/powerpoint/2010/main" val="1749034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BF28E8-3E58-1CC1-E28A-DFE5DAE90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287979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marR="0"/>
            <a:r>
              <a:rPr lang="en-US" sz="5400" b="0" i="0" u="none" strike="noStrike" baseline="0" dirty="0"/>
              <a:t>Conclusion</a:t>
            </a:r>
            <a:r>
              <a:rPr lang="lv-LV" sz="5400" b="0" i="0" u="none" strike="noStrike" baseline="0" dirty="0"/>
              <a:t>:</a:t>
            </a:r>
            <a:br>
              <a:rPr lang="lv-LV" sz="5400" b="0" i="0" u="none" strike="noStrike" baseline="0" dirty="0"/>
            </a:br>
            <a:r>
              <a:rPr lang="lv-LV" sz="5400" dirty="0"/>
              <a:t>CV goes along with other AI disciplines</a:t>
            </a:r>
            <a:endParaRPr lang="en-US" sz="5400" b="0" i="0" u="none" strike="noStrike" baseline="0" dirty="0"/>
          </a:p>
        </p:txBody>
      </p:sp>
      <p:sp>
        <p:nvSpPr>
          <p:cNvPr id="4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people raising their hands">
            <a:extLst>
              <a:ext uri="{FF2B5EF4-FFF2-40B4-BE49-F238E27FC236}">
                <a16:creationId xmlns:a16="http://schemas.microsoft.com/office/drawing/2014/main" id="{DB7E7D96-C420-0999-C7B7-6EA80EA25E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E6C6E114-F3A9-BC20-C45E-C9250B178C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6328730"/>
              </p:ext>
            </p:extLst>
          </p:nvPr>
        </p:nvGraphicFramePr>
        <p:xfrm>
          <a:off x="640080" y="2872899"/>
          <a:ext cx="4243589" cy="3320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DD2D88E-C7DD-48F6-E806-9E80112D5328}"/>
              </a:ext>
            </a:extLst>
          </p:cNvPr>
          <p:cNvSpPr txBox="1"/>
          <p:nvPr/>
        </p:nvSpPr>
        <p:spPr>
          <a:xfrm>
            <a:off x="600075" y="6156451"/>
            <a:ext cx="4139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https://github.com/ValRCS/AI_Studio_24</a:t>
            </a:r>
          </a:p>
        </p:txBody>
      </p:sp>
    </p:spTree>
    <p:extLst>
      <p:ext uri="{BB962C8B-B14F-4D97-AF65-F5344CB8AC3E}">
        <p14:creationId xmlns:p14="http://schemas.microsoft.com/office/powerpoint/2010/main" val="2929296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 dirty="0"/>
              <a:t>About Me</a:t>
            </a:r>
          </a:p>
        </p:txBody>
      </p:sp>
      <p:grpSp>
        <p:nvGrpSpPr>
          <p:cNvPr id="23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 fontScale="77500" lnSpcReduction="20000"/>
          </a:bodyPr>
          <a:lstStyle/>
          <a:p>
            <a:pPr marL="0" indent="0">
              <a:spcBef>
                <a:spcPts val="3000"/>
              </a:spcBef>
              <a:buNone/>
            </a:pPr>
            <a:r>
              <a:rPr lang="en-US" sz="2000" b="1" dirty="0"/>
              <a:t>Valdis </a:t>
            </a:r>
            <a:r>
              <a:rPr lang="en-US" sz="2000" b="1" dirty="0" err="1"/>
              <a:t>Saulespurens</a:t>
            </a:r>
            <a:endParaRPr lang="en-US" sz="2000" b="1" dirty="0"/>
          </a:p>
          <a:p>
            <a:pPr marL="0" indent="0">
              <a:spcBef>
                <a:spcPts val="3000"/>
              </a:spcBef>
              <a:buNone/>
            </a:pPr>
            <a:r>
              <a:rPr lang="en-US" sz="2000" b="1" dirty="0"/>
              <a:t>30+ Years programming</a:t>
            </a:r>
            <a:endParaRPr lang="lv-LV" sz="2000" b="1" dirty="0"/>
          </a:p>
          <a:p>
            <a:pPr marL="0" indent="0">
              <a:spcBef>
                <a:spcPts val="3000"/>
              </a:spcBef>
              <a:buNone/>
            </a:pPr>
            <a:r>
              <a:rPr lang="lv-LV" sz="2000" b="1" dirty="0"/>
              <a:t>Run retail and e-commerce store in 90s California </a:t>
            </a:r>
            <a:endParaRPr lang="en-US" sz="2000" b="1" dirty="0"/>
          </a:p>
          <a:p>
            <a:pPr marL="0" indent="0">
              <a:spcBef>
                <a:spcPts val="3000"/>
              </a:spcBef>
              <a:buNone/>
            </a:pPr>
            <a:r>
              <a:rPr lang="en-US" sz="2000" b="1" dirty="0"/>
              <a:t>Lector RTU RBS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US" sz="2000" b="1" dirty="0"/>
              <a:t>Researcher National Library of Latvia</a:t>
            </a:r>
            <a:r>
              <a:rPr lang="lv-LV" sz="2000" b="1" dirty="0"/>
              <a:t> – OCR model improvement</a:t>
            </a:r>
          </a:p>
          <a:p>
            <a:pPr marL="0" indent="0">
              <a:spcBef>
                <a:spcPts val="3000"/>
              </a:spcBef>
              <a:buNone/>
            </a:pPr>
            <a:endParaRPr lang="en-US" sz="2000" b="1" dirty="0"/>
          </a:p>
          <a:p>
            <a:pPr marL="0" indent="0">
              <a:spcBef>
                <a:spcPts val="3000"/>
              </a:spcBef>
              <a:buNone/>
            </a:pPr>
            <a:r>
              <a:rPr lang="en-US" sz="2000" b="1" dirty="0">
                <a:hlinkClick r:id="rId2"/>
              </a:rPr>
              <a:t>valdis.saulespurens@rtu.lv</a:t>
            </a:r>
          </a:p>
        </p:txBody>
      </p:sp>
      <p:sp>
        <p:nvSpPr>
          <p:cNvPr id="26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B8718381-73A9-AB65-3A98-357C7AFCA3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" b="3065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i="0">
                <a:effectLst/>
                <a:highlight>
                  <a:srgbClr val="FFFFFF"/>
                </a:highlight>
              </a:rPr>
              <a:t>Datorredze – Computer Vision</a:t>
            </a:r>
            <a:br>
              <a:rPr lang="en-US" sz="4200" b="1" i="0">
                <a:effectLst/>
                <a:highlight>
                  <a:srgbClr val="FFFFFF"/>
                </a:highlight>
              </a:rPr>
            </a:br>
            <a:endParaRPr lang="en-US" sz="4200" b="0" i="0" u="none" strike="noStrike" baseline="0"/>
          </a:p>
        </p:txBody>
      </p:sp>
      <p:sp>
        <p:nvSpPr>
          <p:cNvPr id="3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AFF912F-18C9-B1B9-2976-DF68CCCBB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0" i="0" dirty="0">
                <a:effectLst/>
                <a:highlight>
                  <a:srgbClr val="FFFFFF"/>
                </a:highlight>
              </a:rPr>
              <a:t>Definition: A field of artificial intelligence</a:t>
            </a:r>
            <a:r>
              <a:rPr lang="en-US" sz="2000" b="0" i="0">
                <a:effectLst/>
                <a:highlight>
                  <a:srgbClr val="FFFFFF"/>
                </a:highlight>
              </a:rPr>
              <a:t>(AI)</a:t>
            </a:r>
            <a:r>
              <a:rPr lang="en-US" sz="2000" b="0" i="0" dirty="0">
                <a:effectLst/>
                <a:highlight>
                  <a:srgbClr val="FFFFFF"/>
                </a:highlight>
              </a:rPr>
              <a:t> that enables computers to interpret, analyze, and make decisions based on visual data from the real world, such as images and videos. </a:t>
            </a:r>
            <a:endParaRPr lang="en-US" sz="2000" b="0" i="0">
              <a:effectLst/>
              <a:highlight>
                <a:srgbClr val="FFFFFF"/>
              </a:highlight>
            </a:endParaRPr>
          </a:p>
          <a:p>
            <a:r>
              <a:rPr lang="en-US" sz="2000" b="0" i="0">
                <a:effectLst/>
                <a:highlight>
                  <a:srgbClr val="FFFFFF"/>
                </a:highlight>
              </a:rPr>
              <a:t>Involves</a:t>
            </a:r>
            <a:r>
              <a:rPr lang="en-US" sz="2000" b="0" i="0" dirty="0">
                <a:effectLst/>
                <a:highlight>
                  <a:srgbClr val="FFFFFF"/>
                </a:highlight>
              </a:rPr>
              <a:t> techniques for processing, understanding, and extracting meaningful information from visual inputs to automate tasks that typically require human vision.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A2FCE7-DE6D-726D-A734-9AC91F7D3D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98" r="1673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5981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789" y="-370926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R="0"/>
            <a:r>
              <a:rPr lang="lv-LV" sz="4200" b="0" i="0" u="none" strike="noStrike" baseline="0" dirty="0"/>
              <a:t>Computer Vision within AI field</a:t>
            </a:r>
            <a:endParaRPr lang="en-US" sz="4200" b="0" i="0" u="none" strike="noStrike" baseline="0" dirty="0"/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628" y="2733675"/>
            <a:ext cx="4243589" cy="412432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600" b="1" dirty="0"/>
              <a:t>Artificial Intelligence (AI)</a:t>
            </a:r>
            <a:r>
              <a:rPr lang="lv-LV" sz="2400" b="1" dirty="0">
                <a:highlight>
                  <a:srgbClr val="FFFFFF"/>
                </a:highlight>
              </a:rPr>
              <a:t> </a:t>
            </a:r>
            <a:r>
              <a:rPr lang="lv-LV" sz="2000" dirty="0">
                <a:highlight>
                  <a:srgbClr val="FFFFFF"/>
                </a:highlight>
              </a:rPr>
              <a:t>- </a:t>
            </a:r>
            <a:r>
              <a:rPr lang="en-US" sz="1400" dirty="0"/>
              <a:t>Simulation of human intelligence in machines.</a:t>
            </a:r>
            <a:endParaRPr lang="lv-LV" sz="1400" dirty="0"/>
          </a:p>
          <a:p>
            <a:r>
              <a:rPr lang="en-US" sz="1600" b="1" dirty="0"/>
              <a:t>Machine Learning (ML)</a:t>
            </a:r>
            <a:r>
              <a:rPr lang="lv-LV" sz="1600" b="1" dirty="0"/>
              <a:t> </a:t>
            </a:r>
            <a:r>
              <a:rPr lang="lv-LV" sz="1400" dirty="0"/>
              <a:t>- </a:t>
            </a:r>
            <a:r>
              <a:rPr lang="en-US" sz="1400" dirty="0"/>
              <a:t>Subfield of AI focused on algorithms that learn from data.</a:t>
            </a:r>
            <a:endParaRPr lang="lv-LV" sz="1400" dirty="0"/>
          </a:p>
          <a:p>
            <a:r>
              <a:rPr lang="en-US" sz="1600" b="1" dirty="0"/>
              <a:t>Deep Learning (DL)</a:t>
            </a:r>
            <a:r>
              <a:rPr lang="lv-LV" sz="1600" b="1" dirty="0"/>
              <a:t> </a:t>
            </a:r>
            <a:r>
              <a:rPr lang="lv-LV" sz="1400" dirty="0"/>
              <a:t>- </a:t>
            </a:r>
            <a:r>
              <a:rPr lang="en-US" sz="1400" dirty="0"/>
              <a:t>Subfield of ML using neural networks with multiple layers.</a:t>
            </a:r>
            <a:endParaRPr lang="lv-LV" sz="1400" dirty="0"/>
          </a:p>
          <a:p>
            <a:r>
              <a:rPr lang="en-US" sz="1600" b="1" dirty="0"/>
              <a:t>Robotics</a:t>
            </a:r>
            <a:r>
              <a:rPr lang="lv-LV" sz="1400" dirty="0"/>
              <a:t> - </a:t>
            </a:r>
            <a:r>
              <a:rPr lang="en-US" sz="1400" dirty="0"/>
              <a:t>Design, construction, and operation of robots.</a:t>
            </a:r>
            <a:endParaRPr lang="lv-LV" sz="1400" dirty="0"/>
          </a:p>
          <a:p>
            <a:r>
              <a:rPr lang="en-US" sz="1600" b="1" dirty="0"/>
              <a:t>Machine Vision</a:t>
            </a:r>
            <a:r>
              <a:rPr lang="lv-LV" sz="1600" b="1" dirty="0"/>
              <a:t> </a:t>
            </a:r>
            <a:r>
              <a:rPr lang="lv-LV" sz="1400" dirty="0"/>
              <a:t>- </a:t>
            </a:r>
            <a:r>
              <a:rPr lang="en-US" sz="1400" dirty="0"/>
              <a:t>Technology enabling machines to interpret and process visual information.</a:t>
            </a:r>
            <a:r>
              <a:rPr lang="lv-LV" sz="1400" dirty="0"/>
              <a:t> </a:t>
            </a:r>
            <a:r>
              <a:rPr lang="en-US" sz="1400" dirty="0"/>
              <a:t>Primarily used in industrial and manufacturing settings.</a:t>
            </a:r>
            <a:endParaRPr lang="en-US" sz="2000" b="0" i="0" dirty="0">
              <a:effectLst/>
              <a:highlight>
                <a:srgbClr val="FFFFFF"/>
              </a:highlight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EEF63E-8499-3654-A5E3-50C3A50F6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4179" y="509588"/>
            <a:ext cx="5629275" cy="561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AD14EA-F75F-A17F-CA77-42D82FFCE78B}"/>
              </a:ext>
            </a:extLst>
          </p:cNvPr>
          <p:cNvSpPr txBox="1"/>
          <p:nvPr/>
        </p:nvSpPr>
        <p:spPr>
          <a:xfrm>
            <a:off x="7396784" y="6490901"/>
            <a:ext cx="4664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v-LV" sz="1200" dirty="0"/>
              <a:t>Img: </a:t>
            </a:r>
            <a:r>
              <a:rPr lang="en-US" sz="1200" dirty="0"/>
              <a:t>https://medium.com/@su3230/computer-vision-cv-d204f81a9063</a:t>
            </a:r>
          </a:p>
        </p:txBody>
      </p:sp>
      <p:sp>
        <p:nvSpPr>
          <p:cNvPr id="5" name="AutoShape 4" descr="An icon-like illustration of an all-seeing eye, centered and prominent. The eye should be stylized with clean, simple lines, and should include radiating lines or rays around it to emphasize the 'all-seeing' aspect. The design should be minimalistic and modern, with a focus on clarity and symbolism.">
            <a:extLst>
              <a:ext uri="{FF2B5EF4-FFF2-40B4-BE49-F238E27FC236}">
                <a16:creationId xmlns:a16="http://schemas.microsoft.com/office/drawing/2014/main" id="{4427D1A8-2C57-AA4A-E0AA-F2C6B81598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An icon-like illustration of an all-seeing eye, centered and prominent. The eye should be stylized with clean, simple lines, and should include radiating lines or rays around it to emphasize the 'all-seeing' aspect. The design should be minimalistic and modern, with a focus on clarity and symbolism.">
            <a:extLst>
              <a:ext uri="{FF2B5EF4-FFF2-40B4-BE49-F238E27FC236}">
                <a16:creationId xmlns:a16="http://schemas.microsoft.com/office/drawing/2014/main" id="{475558B9-42E9-95F0-631A-9B5B3728BF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9D6EC7-E28C-BD5E-E8DD-A249A2B93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618" y="661987"/>
            <a:ext cx="923928" cy="92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421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AFF912F-18C9-B1B9-2976-DF68CCCBB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412474"/>
            <a:ext cx="3429000" cy="58054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200" b="1" dirty="0"/>
              <a:t>Input</a:t>
            </a: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Visual data such as images or videos.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Acquired from real-world environments.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Examples: photographs, live camera feeds, medical scans.</a:t>
            </a:r>
          </a:p>
          <a:p>
            <a:r>
              <a:rPr lang="en-US" sz="1200" b="1" dirty="0"/>
              <a:t>Sensing Device</a:t>
            </a: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Hardware capturing visual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Converts real-world scenes into digital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Examples: cameras, sensors, scanners.</a:t>
            </a:r>
          </a:p>
          <a:p>
            <a:r>
              <a:rPr lang="en-US" sz="1200" b="1" dirty="0"/>
              <a:t>Interpreting Device</a:t>
            </a: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Software or algorithms processing visual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Extracts meaningful information from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Examples: feature extraction, object detection, image classification.</a:t>
            </a:r>
          </a:p>
          <a:p>
            <a:r>
              <a:rPr lang="en-US" sz="1200" b="1" dirty="0"/>
              <a:t>Output</a:t>
            </a: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Processed results or actionable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Can be in various forms such as visualizations, decisions, or commands.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Examples: labeled images, detected objects, autonomous vehicle navigation.</a:t>
            </a:r>
          </a:p>
          <a:p>
            <a:endParaRPr lang="en-US" sz="1700" b="0" i="0" dirty="0">
              <a:effectLst/>
              <a:highlight>
                <a:srgbClr val="FFFFFF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FDD896-3E8B-C096-D5C3-5358DF89B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788327"/>
            <a:ext cx="6903720" cy="5281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049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0" name="Rectangle 2069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 i="0">
                <a:effectLst/>
                <a:highlight>
                  <a:srgbClr val="FFFFFF"/>
                </a:highlight>
              </a:rPr>
              <a:t>Early History of Computer Vision (1950s to 1970s)</a:t>
            </a:r>
            <a:br>
              <a:rPr lang="en-US" sz="3800" b="1" i="0">
                <a:effectLst/>
                <a:highlight>
                  <a:srgbClr val="FFFFFF"/>
                </a:highlight>
              </a:rPr>
            </a:br>
            <a:endParaRPr lang="en-US" sz="3800" b="0" i="0" u="none" strike="noStrike" baseline="0"/>
          </a:p>
        </p:txBody>
      </p:sp>
      <p:sp>
        <p:nvSpPr>
          <p:cNvPr id="207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706624"/>
            <a:ext cx="6894576" cy="396909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b="1" i="0" dirty="0">
                <a:effectLst/>
                <a:highlight>
                  <a:srgbClr val="FFFFFF"/>
                </a:highlight>
              </a:rPr>
              <a:t>First Scanned Image(NIST 1957) – Russell A. Kirsch, others</a:t>
            </a:r>
            <a:endParaRPr lang="en-US" sz="2200" b="0" i="0" dirty="0">
              <a:effectLst/>
              <a:highlight>
                <a:srgbClr val="FFFFFF"/>
              </a:highlight>
            </a:endParaRPr>
          </a:p>
          <a:p>
            <a:r>
              <a:rPr lang="en-US" sz="2200" b="0" i="0" dirty="0">
                <a:effectLst/>
                <a:highlight>
                  <a:srgbClr val="FFFFFF"/>
                </a:highlight>
              </a:rPr>
              <a:t>1957 – D.H. Hubel and Wiesel – how do cats see? </a:t>
            </a:r>
            <a:r>
              <a:rPr lang="en-US" sz="2200" dirty="0">
                <a:highlight>
                  <a:srgbClr val="FFFFFF"/>
                </a:highlight>
              </a:rPr>
              <a:t>Neural basis of vision, simple and complex cells. (Nobel 1981)</a:t>
            </a:r>
            <a:endParaRPr lang="en-US" sz="2200" b="0" i="0" dirty="0">
              <a:effectLst/>
              <a:highlight>
                <a:srgbClr val="FFFFFF"/>
              </a:highlight>
            </a:endParaRPr>
          </a:p>
          <a:p>
            <a:r>
              <a:rPr lang="en-US" sz="2200" b="0" i="0" dirty="0">
                <a:effectLst/>
                <a:highlight>
                  <a:srgbClr val="FFFFFF"/>
                </a:highlight>
              </a:rPr>
              <a:t>1966 – Marvin Minsky (MIT) – Summer of Computer Vision</a:t>
            </a:r>
            <a:r>
              <a:rPr lang="lv-LV" sz="2200" b="0" i="0" dirty="0">
                <a:effectLst/>
                <a:highlight>
                  <a:srgbClr val="FFFFFF"/>
                </a:highlight>
              </a:rPr>
              <a:t> – Block World</a:t>
            </a:r>
            <a:endParaRPr lang="en-US" sz="2200" b="0" i="0" dirty="0">
              <a:effectLst/>
              <a:highlight>
                <a:srgbClr val="FFFFFF"/>
              </a:highlight>
            </a:endParaRPr>
          </a:p>
          <a:p>
            <a:r>
              <a:rPr lang="en-US" sz="2200" dirty="0">
                <a:highlight>
                  <a:srgbClr val="FFFFFF"/>
                </a:highlight>
              </a:rPr>
              <a:t>1970s – Early OCR (Optical Character Recognition) systems. – special fonts, still used in some fields such as bank checks</a:t>
            </a:r>
            <a:endParaRPr lang="lv-LV" sz="2200" dirty="0">
              <a:highlight>
                <a:srgbClr val="FFFFFF"/>
              </a:highlight>
            </a:endParaRPr>
          </a:p>
          <a:p>
            <a:r>
              <a:rPr lang="en-US" sz="2200" b="0" i="0" dirty="0">
                <a:effectLst/>
                <a:highlight>
                  <a:srgbClr val="FFFFFF"/>
                </a:highlight>
              </a:rPr>
              <a:t>David Marr's Theory of Edge Detection (1976)</a:t>
            </a:r>
            <a:r>
              <a:rPr lang="lv-LV" sz="2200" b="0" i="0" dirty="0">
                <a:effectLst/>
                <a:highlight>
                  <a:srgbClr val="FFFFFF"/>
                </a:highlight>
              </a:rPr>
              <a:t> – importance of edges</a:t>
            </a:r>
            <a:endParaRPr lang="en-US" sz="2200" b="0" i="0" dirty="0">
              <a:effectLst/>
              <a:highlight>
                <a:srgbClr val="FFFFFF"/>
              </a:highlight>
            </a:endParaRPr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0EC29EF1-D653-22DF-406B-71EC1AE555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96" r="-4" b="4067"/>
          <a:stretch/>
        </p:blipFill>
        <p:spPr bwMode="auto">
          <a:xfrm>
            <a:off x="8221027" y="329183"/>
            <a:ext cx="3299842" cy="342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DDCB075-BD1C-8C99-3CB1-11BA2CBC9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44305" y="4079193"/>
            <a:ext cx="3234998" cy="217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259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8" name="Rectangle 5137">
            <a:extLst>
              <a:ext uri="{FF2B5EF4-FFF2-40B4-BE49-F238E27FC236}">
                <a16:creationId xmlns:a16="http://schemas.microsoft.com/office/drawing/2014/main" id="{7FEAE179-C525-48F3-AD47-0E9E2B6F2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89" y="4883544"/>
            <a:ext cx="3876086" cy="15569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i="0">
                <a:effectLst/>
                <a:highlight>
                  <a:srgbClr val="FFFFFF"/>
                </a:highlight>
              </a:rPr>
              <a:t>1980s to 2012 </a:t>
            </a:r>
            <a:br>
              <a:rPr lang="en-US" sz="3200" b="1" i="0">
                <a:effectLst/>
                <a:highlight>
                  <a:srgbClr val="FFFFFF"/>
                </a:highlight>
              </a:rPr>
            </a:br>
            <a:endParaRPr lang="en-US" sz="3200" b="0" i="0" u="none" strike="noStrike" baseline="0"/>
          </a:p>
        </p:txBody>
      </p:sp>
      <p:sp>
        <p:nvSpPr>
          <p:cNvPr id="5140" name="Rectangle 5139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2" name="Rectangle 5141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1B711E6-C496-C9EE-10B2-B6AAD0E88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3" b="5391"/>
          <a:stretch/>
        </p:blipFill>
        <p:spPr bwMode="auto">
          <a:xfrm>
            <a:off x="959205" y="364142"/>
            <a:ext cx="10369645" cy="386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44" name="Rectangle 5143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01107" y="5661132"/>
            <a:ext cx="146304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2719" y="4883544"/>
            <a:ext cx="6586915" cy="15569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100" b="1" i="0">
                <a:effectLst/>
                <a:highlight>
                  <a:srgbClr val="FFFFFF"/>
                </a:highlight>
              </a:rPr>
              <a:t>1980s – </a:t>
            </a:r>
            <a:r>
              <a:rPr lang="en-US" sz="1100" i="0">
                <a:effectLst/>
                <a:highlight>
                  <a:srgbClr val="FFFFFF"/>
                </a:highlight>
              </a:rPr>
              <a:t>Feature-Based Models (edges,corners, textures)</a:t>
            </a:r>
          </a:p>
          <a:p>
            <a:r>
              <a:rPr lang="en-US" sz="1100">
                <a:highlight>
                  <a:srgbClr val="FFFFFF"/>
                </a:highlight>
              </a:rPr>
              <a:t>1990s – Early Experiments with Neural Networks and Deep Learning, backpropagation, 3D vision, advances in Face Recognition</a:t>
            </a:r>
          </a:p>
          <a:p>
            <a:r>
              <a:rPr lang="en-US" sz="1100">
                <a:highlight>
                  <a:srgbClr val="FFFFFF"/>
                </a:highlight>
              </a:rPr>
              <a:t>2000s – Boosting Algorithms, Large Scale Image Datasets</a:t>
            </a:r>
          </a:p>
          <a:p>
            <a:r>
              <a:rPr lang="en-US" sz="1100" b="0" i="0">
                <a:effectLst/>
                <a:highlight>
                  <a:srgbClr val="FFFFFF"/>
                </a:highlight>
              </a:rPr>
              <a:t>2012 – ImageNet dataset (big labeled dataset), GPU acceleration, </a:t>
            </a:r>
            <a:r>
              <a:rPr lang="en-US" sz="1100" b="1" i="0">
                <a:effectLst/>
                <a:highlight>
                  <a:srgbClr val="FFFFFF"/>
                </a:highlight>
              </a:rPr>
              <a:t>AlexNet</a:t>
            </a:r>
            <a:r>
              <a:rPr lang="en-US" sz="1100" b="0" i="0">
                <a:effectLst/>
                <a:highlight>
                  <a:srgbClr val="FFFFFF"/>
                </a:highlight>
              </a:rPr>
              <a:t> top accuracy in the ImageNet Large Scale Visual Recognition Challenge (ILSVRC) 2012, bringing Convolutional Neural Network (CNN) Architecture to forefront</a:t>
            </a:r>
          </a:p>
        </p:txBody>
      </p:sp>
    </p:spTree>
    <p:extLst>
      <p:ext uri="{BB962C8B-B14F-4D97-AF65-F5344CB8AC3E}">
        <p14:creationId xmlns:p14="http://schemas.microsoft.com/office/powerpoint/2010/main" val="757690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7" name="Rectangle 207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>
                <a:effectLst/>
                <a:highlight>
                  <a:srgbClr val="FFFFFF"/>
                </a:highlight>
              </a:rPr>
              <a:t>2012-Onwards</a:t>
            </a:r>
            <a:br>
              <a:rPr lang="en-US" sz="5400" b="1" i="0">
                <a:effectLst/>
                <a:highlight>
                  <a:srgbClr val="FFFFFF"/>
                </a:highlight>
              </a:rPr>
            </a:br>
            <a:endParaRPr lang="en-US" sz="5400" b="0" i="0" u="none" strike="noStrike" baseline="0"/>
          </a:p>
        </p:txBody>
      </p:sp>
      <p:sp>
        <p:nvSpPr>
          <p:cNvPr id="207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500" i="0">
                <a:effectLst/>
                <a:highlight>
                  <a:srgbClr val="FFFFFF"/>
                </a:highlight>
              </a:rPr>
              <a:t>Deeper Networks VGG(2013) Oxford, GoogleNet/Inception(2014), ResNet(2015)-Microsoft</a:t>
            </a:r>
          </a:p>
          <a:p>
            <a:r>
              <a:rPr lang="en-US" sz="1500"/>
              <a:t>YOLO (You Only Look Once) Series (2016 onwards)</a:t>
            </a:r>
          </a:p>
          <a:p>
            <a:r>
              <a:rPr lang="en-US" sz="1500"/>
              <a:t>Transformers in Vision (2017 onwards) – attention based models</a:t>
            </a:r>
          </a:p>
          <a:p>
            <a:r>
              <a:rPr lang="en-US" sz="1500" i="0">
                <a:effectLst/>
                <a:highlight>
                  <a:srgbClr val="FFFFFF"/>
                </a:highlight>
              </a:rPr>
              <a:t>DALL-E and Generative Models (2021), Stable Diffussion, Midjourney, advances in GAN(Generative Adversarial Networks)</a:t>
            </a:r>
          </a:p>
          <a:p>
            <a:r>
              <a:rPr lang="en-US" sz="1500" i="0">
                <a:effectLst/>
                <a:highlight>
                  <a:srgbClr val="FFFFFF"/>
                </a:highlight>
              </a:rPr>
              <a:t>Edge AI and On-Device Learning - complex vision models on edge devices like smartphones and IoT devices.</a:t>
            </a:r>
          </a:p>
          <a:p>
            <a:endParaRPr lang="en-US" sz="1500" i="0">
              <a:effectLst/>
              <a:highlight>
                <a:srgbClr val="FFFFFF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3DC46C-C3AE-64B2-DB8B-F8A72A1DD3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25850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7A961-BFE0-3F73-D7C8-EA13ECC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  <a:t>Subfields of Computer Vision</a:t>
            </a:r>
            <a:br>
              <a:rPr lang="en-US" sz="3800" b="1" i="0" kern="120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</a:br>
            <a:endParaRPr lang="en-US" sz="3800" b="0" i="0" u="none" strike="noStrike" kern="1200" baseline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15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C96E9-9EBF-410C-2640-C89C8ED5C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900" dirty="0"/>
              <a:t>Image Classification</a:t>
            </a:r>
          </a:p>
          <a:p>
            <a:r>
              <a:rPr lang="en-US" sz="1900" dirty="0"/>
              <a:t>Face Recognition</a:t>
            </a:r>
          </a:p>
          <a:p>
            <a:r>
              <a:rPr lang="en-US" sz="1900" dirty="0"/>
              <a:t>Optical Character Recognition (OCR)</a:t>
            </a:r>
          </a:p>
          <a:p>
            <a:r>
              <a:rPr lang="en-US" sz="1900" dirty="0"/>
              <a:t>Object Detection</a:t>
            </a:r>
          </a:p>
          <a:p>
            <a:r>
              <a:rPr lang="en-US" sz="1900" dirty="0"/>
              <a:t>Image Segmentation</a:t>
            </a:r>
          </a:p>
          <a:p>
            <a:r>
              <a:rPr lang="en-US" sz="1900" dirty="0"/>
              <a:t>Activity Recognition</a:t>
            </a:r>
          </a:p>
          <a:p>
            <a:r>
              <a:rPr lang="en-US" sz="1900" dirty="0"/>
              <a:t>3D Vision</a:t>
            </a:r>
          </a:p>
          <a:p>
            <a:r>
              <a:rPr lang="en-US" sz="1900" dirty="0"/>
              <a:t>Scene Understanding</a:t>
            </a:r>
          </a:p>
          <a:p>
            <a:endParaRPr lang="en-US" sz="1900" dirty="0"/>
          </a:p>
        </p:txBody>
      </p:sp>
      <p:pic>
        <p:nvPicPr>
          <p:cNvPr id="6146" name="Picture 2" descr="7 Applications of Computer Vision - Slide 1">
            <a:extLst>
              <a:ext uri="{FF2B5EF4-FFF2-40B4-BE49-F238E27FC236}">
                <a16:creationId xmlns:a16="http://schemas.microsoft.com/office/drawing/2014/main" id="{06815414-8C5A-5F65-2298-A8BFBF56B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487329"/>
            <a:ext cx="6903720" cy="388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91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1041</Words>
  <Application>Microsoft Office PowerPoint</Application>
  <PresentationFormat>Widescreen</PresentationFormat>
  <Paragraphs>121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Söhne</vt:lpstr>
      <vt:lpstr>Office Theme</vt:lpstr>
      <vt:lpstr>Mākslīgā intelekta risinājumi ražošanas procesu uzlabošanai - datorredze</vt:lpstr>
      <vt:lpstr>About Me</vt:lpstr>
      <vt:lpstr>Datorredze – Computer Vision </vt:lpstr>
      <vt:lpstr>Computer Vision within AI field</vt:lpstr>
      <vt:lpstr>PowerPoint Presentation</vt:lpstr>
      <vt:lpstr>Early History of Computer Vision (1950s to 1970s) </vt:lpstr>
      <vt:lpstr>1980s to 2012  </vt:lpstr>
      <vt:lpstr>2012-Onwards </vt:lpstr>
      <vt:lpstr>Subfields of Computer Vision </vt:lpstr>
      <vt:lpstr> Image Segmentation </vt:lpstr>
      <vt:lpstr>Image Classification </vt:lpstr>
      <vt:lpstr>Optical Character Recognition </vt:lpstr>
      <vt:lpstr>Face Recognition </vt:lpstr>
      <vt:lpstr> Simultaneous Localization and Mapping(SLAM) </vt:lpstr>
      <vt:lpstr> Real-Time Video Processing in Computer Vision </vt:lpstr>
      <vt:lpstr> Preprocessing Pipeline Clean and Normalized Data is of Essence! </vt:lpstr>
      <vt:lpstr> Resources to play around:</vt:lpstr>
      <vt:lpstr>Conclusion: CV goes along with other AI disciplines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Demystifying Problem Solving, Algorithms, and Machine Learning</dc:title>
  <dc:creator>Valdis Saulespurēns</dc:creator>
  <cp:lastModifiedBy>Valdis Saulespurēns</cp:lastModifiedBy>
  <cp:revision>4</cp:revision>
  <dcterms:created xsi:type="dcterms:W3CDTF">2023-04-18T07:28:42Z</dcterms:created>
  <dcterms:modified xsi:type="dcterms:W3CDTF">2024-06-12T23:16:03Z</dcterms:modified>
</cp:coreProperties>
</file>

<file path=docProps/thumbnail.jpeg>
</file>